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Lst>
  <p:sldIdLst>
    <p:sldId id="256" r:id="rId2"/>
    <p:sldId id="257" r:id="rId3"/>
    <p:sldId id="288" r:id="rId4"/>
    <p:sldId id="258" r:id="rId5"/>
    <p:sldId id="278" r:id="rId6"/>
    <p:sldId id="260" r:id="rId7"/>
    <p:sldId id="261" r:id="rId8"/>
    <p:sldId id="262" r:id="rId9"/>
    <p:sldId id="263" r:id="rId10"/>
    <p:sldId id="264" r:id="rId11"/>
    <p:sldId id="265" r:id="rId12"/>
    <p:sldId id="290" r:id="rId13"/>
    <p:sldId id="291" r:id="rId14"/>
    <p:sldId id="266" r:id="rId15"/>
    <p:sldId id="267" r:id="rId16"/>
    <p:sldId id="268" r:id="rId17"/>
    <p:sldId id="269" r:id="rId18"/>
    <p:sldId id="270" r:id="rId19"/>
    <p:sldId id="271" r:id="rId20"/>
    <p:sldId id="295" r:id="rId21"/>
    <p:sldId id="275" r:id="rId22"/>
    <p:sldId id="293" r:id="rId23"/>
    <p:sldId id="277" r:id="rId24"/>
    <p:sldId id="294" r:id="rId25"/>
    <p:sldId id="287" r:id="rId26"/>
    <p:sldId id="280" r:id="rId27"/>
    <p:sldId id="272" r:id="rId28"/>
    <p:sldId id="273" r:id="rId29"/>
    <p:sldId id="274" r:id="rId30"/>
    <p:sldId id="281" r:id="rId31"/>
    <p:sldId id="283" r:id="rId32"/>
    <p:sldId id="285" r:id="rId33"/>
    <p:sldId id="284" r:id="rId34"/>
    <p:sldId id="282" r:id="rId35"/>
    <p:sldId id="289" r:id="rId36"/>
    <p:sldId id="28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72907F-640E-4A49-BAD6-B838BC808041}" v="58" dt="2023-05-09T19:44:05.7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6" d="100"/>
          <a:sy n="96" d="100"/>
        </p:scale>
        <p:origin x="61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il Saparia" userId="0210ea52def9203c" providerId="LiveId" clId="{0972907F-640E-4A49-BAD6-B838BC808041}"/>
    <pc:docChg chg="undo custSel addSld delSld modSld sldOrd modMainMaster">
      <pc:chgData name="Somil Saparia" userId="0210ea52def9203c" providerId="LiveId" clId="{0972907F-640E-4A49-BAD6-B838BC808041}" dt="2023-05-09T21:05:50.439" v="2074" actId="20577"/>
      <pc:docMkLst>
        <pc:docMk/>
      </pc:docMkLst>
      <pc:sldChg chg="addSp delSp modSp mod setBg delDesignElem">
        <pc:chgData name="Somil Saparia" userId="0210ea52def9203c" providerId="LiveId" clId="{0972907F-640E-4A49-BAD6-B838BC808041}" dt="2023-05-09T21:04:36.631" v="2048" actId="27636"/>
        <pc:sldMkLst>
          <pc:docMk/>
          <pc:sldMk cId="4131702193" sldId="256"/>
        </pc:sldMkLst>
        <pc:spChg chg="mod">
          <ac:chgData name="Somil Saparia" userId="0210ea52def9203c" providerId="LiveId" clId="{0972907F-640E-4A49-BAD6-B838BC808041}" dt="2023-05-09T21:04:36.631" v="2048" actId="27636"/>
          <ac:spMkLst>
            <pc:docMk/>
            <pc:sldMk cId="4131702193" sldId="256"/>
            <ac:spMk id="2" creationId="{4963FF0A-B8B9-1D4B-7C46-5DFAC993F28B}"/>
          </ac:spMkLst>
        </pc:spChg>
        <pc:spChg chg="mod">
          <ac:chgData name="Somil Saparia" userId="0210ea52def9203c" providerId="LiveId" clId="{0972907F-640E-4A49-BAD6-B838BC808041}" dt="2023-05-09T07:10:47.369" v="237" actId="26606"/>
          <ac:spMkLst>
            <pc:docMk/>
            <pc:sldMk cId="4131702193" sldId="256"/>
            <ac:spMk id="3" creationId="{BCDABE91-2F3B-028A-E04C-C88E96C88AE0}"/>
          </ac:spMkLst>
        </pc:spChg>
        <pc:spChg chg="add">
          <ac:chgData name="Somil Saparia" userId="0210ea52def9203c" providerId="LiveId" clId="{0972907F-640E-4A49-BAD6-B838BC808041}" dt="2023-05-09T07:10:47.369" v="237" actId="26606"/>
          <ac:spMkLst>
            <pc:docMk/>
            <pc:sldMk cId="4131702193" sldId="256"/>
            <ac:spMk id="10" creationId="{832EB25C-DD4B-4B00-866F-7285459080BB}"/>
          </ac:spMkLst>
        </pc:spChg>
        <pc:spChg chg="add">
          <ac:chgData name="Somil Saparia" userId="0210ea52def9203c" providerId="LiveId" clId="{0972907F-640E-4A49-BAD6-B838BC808041}" dt="2023-05-09T07:10:47.369" v="237" actId="26606"/>
          <ac:spMkLst>
            <pc:docMk/>
            <pc:sldMk cId="4131702193" sldId="256"/>
            <ac:spMk id="12" creationId="{188A7307-991C-4F29-BE00-08B39B63B14B}"/>
          </ac:spMkLst>
        </pc:spChg>
        <pc:spChg chg="del">
          <ac:chgData name="Somil Saparia" userId="0210ea52def9203c" providerId="LiveId" clId="{0972907F-640E-4A49-BAD6-B838BC808041}" dt="2023-05-09T06:45:53.674" v="26"/>
          <ac:spMkLst>
            <pc:docMk/>
            <pc:sldMk cId="4131702193" sldId="256"/>
            <ac:spMk id="13" creationId="{8B2A878B-CC9E-4401-8BAA-9D344B5AB8AE}"/>
          </ac:spMkLst>
        </pc:spChg>
        <pc:spChg chg="del">
          <ac:chgData name="Somil Saparia" userId="0210ea52def9203c" providerId="LiveId" clId="{0972907F-640E-4A49-BAD6-B838BC808041}" dt="2023-05-09T06:45:53.674" v="26"/>
          <ac:spMkLst>
            <pc:docMk/>
            <pc:sldMk cId="4131702193" sldId="256"/>
            <ac:spMk id="15" creationId="{6DD53AF4-988B-41E6-AB9C-E5ADE7FCA86C}"/>
          </ac:spMkLst>
        </pc:spChg>
        <pc:spChg chg="del">
          <ac:chgData name="Somil Saparia" userId="0210ea52def9203c" providerId="LiveId" clId="{0972907F-640E-4A49-BAD6-B838BC808041}" dt="2023-05-09T06:45:53.674" v="26"/>
          <ac:spMkLst>
            <pc:docMk/>
            <pc:sldMk cId="4131702193" sldId="256"/>
            <ac:spMk id="17" creationId="{E3E2BE66-B731-4E8F-92AE-434C347FE904}"/>
          </ac:spMkLst>
        </pc:spChg>
        <pc:spChg chg="add">
          <ac:chgData name="Somil Saparia" userId="0210ea52def9203c" providerId="LiveId" clId="{0972907F-640E-4A49-BAD6-B838BC808041}" dt="2023-05-09T07:10:47.369" v="237" actId="26606"/>
          <ac:spMkLst>
            <pc:docMk/>
            <pc:sldMk cId="4131702193" sldId="256"/>
            <ac:spMk id="18" creationId="{E7B687B0-7476-474B-9459-AB1DC5256205}"/>
          </ac:spMkLst>
        </pc:spChg>
        <pc:spChg chg="del">
          <ac:chgData name="Somil Saparia" userId="0210ea52def9203c" providerId="LiveId" clId="{0972907F-640E-4A49-BAD6-B838BC808041}" dt="2023-05-09T06:45:53.674" v="26"/>
          <ac:spMkLst>
            <pc:docMk/>
            <pc:sldMk cId="4131702193" sldId="256"/>
            <ac:spMk id="19" creationId="{1C04AA99-545A-4E18-A307-9651263861DF}"/>
          </ac:spMkLst>
        </pc:spChg>
        <pc:spChg chg="add">
          <ac:chgData name="Somil Saparia" userId="0210ea52def9203c" providerId="LiveId" clId="{0972907F-640E-4A49-BAD6-B838BC808041}" dt="2023-05-09T07:10:47.369" v="237" actId="26606"/>
          <ac:spMkLst>
            <pc:docMk/>
            <pc:sldMk cId="4131702193" sldId="256"/>
            <ac:spMk id="20" creationId="{AB2E67F6-0308-49E3-96B0-4965A1620B02}"/>
          </ac:spMkLst>
        </pc:spChg>
        <pc:spChg chg="del">
          <ac:chgData name="Somil Saparia" userId="0210ea52def9203c" providerId="LiveId" clId="{0972907F-640E-4A49-BAD6-B838BC808041}" dt="2023-05-09T06:45:53.674" v="26"/>
          <ac:spMkLst>
            <pc:docMk/>
            <pc:sldMk cId="4131702193" sldId="256"/>
            <ac:spMk id="21" creationId="{D21765B3-48FB-47ED-AFBD-CE583447188A}"/>
          </ac:spMkLst>
        </pc:spChg>
        <pc:spChg chg="add">
          <ac:chgData name="Somil Saparia" userId="0210ea52def9203c" providerId="LiveId" clId="{0972907F-640E-4A49-BAD6-B838BC808041}" dt="2023-05-09T07:10:47.369" v="237" actId="26606"/>
          <ac:spMkLst>
            <pc:docMk/>
            <pc:sldMk cId="4131702193" sldId="256"/>
            <ac:spMk id="22" creationId="{7026DEEB-B30A-4061-B89E-0FA2399F93F7}"/>
          </ac:spMkLst>
        </pc:spChg>
        <pc:spChg chg="del">
          <ac:chgData name="Somil Saparia" userId="0210ea52def9203c" providerId="LiveId" clId="{0972907F-640E-4A49-BAD6-B838BC808041}" dt="2023-05-09T06:45:53.674" v="26"/>
          <ac:spMkLst>
            <pc:docMk/>
            <pc:sldMk cId="4131702193" sldId="256"/>
            <ac:spMk id="23" creationId="{9908EBEC-783D-4C0E-AE8E-165D6FAC6CC5}"/>
          </ac:spMkLst>
        </pc:spChg>
        <pc:spChg chg="add">
          <ac:chgData name="Somil Saparia" userId="0210ea52def9203c" providerId="LiveId" clId="{0972907F-640E-4A49-BAD6-B838BC808041}" dt="2023-05-09T07:10:47.369" v="237" actId="26606"/>
          <ac:spMkLst>
            <pc:docMk/>
            <pc:sldMk cId="4131702193" sldId="256"/>
            <ac:spMk id="24" creationId="{BD29FF26-681C-4E29-936F-972C081E5876}"/>
          </ac:spMkLst>
        </pc:spChg>
        <pc:spChg chg="del">
          <ac:chgData name="Somil Saparia" userId="0210ea52def9203c" providerId="LiveId" clId="{0972907F-640E-4A49-BAD6-B838BC808041}" dt="2023-05-09T06:45:53.674" v="26"/>
          <ac:spMkLst>
            <pc:docMk/>
            <pc:sldMk cId="4131702193" sldId="256"/>
            <ac:spMk id="25" creationId="{D9A05D3D-E46B-44B4-BDFD-F9F117379CA3}"/>
          </ac:spMkLst>
        </pc:spChg>
        <pc:spChg chg="add">
          <ac:chgData name="Somil Saparia" userId="0210ea52def9203c" providerId="LiveId" clId="{0972907F-640E-4A49-BAD6-B838BC808041}" dt="2023-05-09T07:10:47.369" v="237" actId="26606"/>
          <ac:spMkLst>
            <pc:docMk/>
            <pc:sldMk cId="4131702193" sldId="256"/>
            <ac:spMk id="26" creationId="{819FD6C5-CB99-4C76-9E9F-0D2A0D1C049C}"/>
          </ac:spMkLst>
        </pc:spChg>
        <pc:spChg chg="add">
          <ac:chgData name="Somil Saparia" userId="0210ea52def9203c" providerId="LiveId" clId="{0972907F-640E-4A49-BAD6-B838BC808041}" dt="2023-05-09T07:10:47.369" v="237" actId="26606"/>
          <ac:spMkLst>
            <pc:docMk/>
            <pc:sldMk cId="4131702193" sldId="256"/>
            <ac:spMk id="28" creationId="{61B57FE0-8BC0-4391-98C7-D3EA0AC32E93}"/>
          </ac:spMkLst>
        </pc:spChg>
        <pc:spChg chg="add">
          <ac:chgData name="Somil Saparia" userId="0210ea52def9203c" providerId="LiveId" clId="{0972907F-640E-4A49-BAD6-B838BC808041}" dt="2023-05-09T07:10:47.369" v="237" actId="26606"/>
          <ac:spMkLst>
            <pc:docMk/>
            <pc:sldMk cId="4131702193" sldId="256"/>
            <ac:spMk id="30" creationId="{BE0CE3EE-50D8-4235-8A71-1FBCA2322F4D}"/>
          </ac:spMkLst>
        </pc:spChg>
        <pc:picChg chg="mod">
          <ac:chgData name="Somil Saparia" userId="0210ea52def9203c" providerId="LiveId" clId="{0972907F-640E-4A49-BAD6-B838BC808041}" dt="2023-05-09T07:10:47.369" v="237" actId="26606"/>
          <ac:picMkLst>
            <pc:docMk/>
            <pc:sldMk cId="4131702193" sldId="256"/>
            <ac:picMk id="5" creationId="{60B9EE83-AADA-EA54-78E4-CA184AF893C2}"/>
          </ac:picMkLst>
        </pc:picChg>
        <pc:cxnChg chg="del">
          <ac:chgData name="Somil Saparia" userId="0210ea52def9203c" providerId="LiveId" clId="{0972907F-640E-4A49-BAD6-B838BC808041}" dt="2023-05-09T06:45:53.674" v="26"/>
          <ac:cxnSpMkLst>
            <pc:docMk/>
            <pc:sldMk cId="4131702193" sldId="256"/>
            <ac:cxnSpMk id="9" creationId="{D6329892-480C-49E2-BD6B-45E98C9537B0}"/>
          </ac:cxnSpMkLst>
        </pc:cxnChg>
        <pc:cxnChg chg="del">
          <ac:chgData name="Somil Saparia" userId="0210ea52def9203c" providerId="LiveId" clId="{0972907F-640E-4A49-BAD6-B838BC808041}" dt="2023-05-09T06:45:53.674" v="26"/>
          <ac:cxnSpMkLst>
            <pc:docMk/>
            <pc:sldMk cId="4131702193" sldId="256"/>
            <ac:cxnSpMk id="11" creationId="{27138EE9-D930-4AF5-8DCA-D506DFDDAC69}"/>
          </ac:cxnSpMkLst>
        </pc:cxnChg>
        <pc:cxnChg chg="add">
          <ac:chgData name="Somil Saparia" userId="0210ea52def9203c" providerId="LiveId" clId="{0972907F-640E-4A49-BAD6-B838BC808041}" dt="2023-05-09T07:10:47.369" v="237" actId="26606"/>
          <ac:cxnSpMkLst>
            <pc:docMk/>
            <pc:sldMk cId="4131702193" sldId="256"/>
            <ac:cxnSpMk id="14" creationId="{C8345E99-1DB1-4AD8-B840-EDBE927B02BE}"/>
          </ac:cxnSpMkLst>
        </pc:cxnChg>
        <pc:cxnChg chg="add">
          <ac:chgData name="Somil Saparia" userId="0210ea52def9203c" providerId="LiveId" clId="{0972907F-640E-4A49-BAD6-B838BC808041}" dt="2023-05-09T07:10:47.369" v="237" actId="26606"/>
          <ac:cxnSpMkLst>
            <pc:docMk/>
            <pc:sldMk cId="4131702193" sldId="256"/>
            <ac:cxnSpMk id="16" creationId="{2C1F8DFB-4FF5-4F08-B50C-F3901123456B}"/>
          </ac:cxnSpMkLst>
        </pc:cxnChg>
      </pc:sldChg>
      <pc:sldChg chg="delSp modSp mod setBg delDesignElem">
        <pc:chgData name="Somil Saparia" userId="0210ea52def9203c" providerId="LiveId" clId="{0972907F-640E-4A49-BAD6-B838BC808041}" dt="2023-05-09T21:05:43.358" v="2073" actId="20577"/>
        <pc:sldMkLst>
          <pc:docMk/>
          <pc:sldMk cId="1583875613" sldId="257"/>
        </pc:sldMkLst>
        <pc:spChg chg="mod">
          <ac:chgData name="Somil Saparia" userId="0210ea52def9203c" providerId="LiveId" clId="{0972907F-640E-4A49-BAD6-B838BC808041}" dt="2023-05-09T21:05:43.358" v="2073" actId="20577"/>
          <ac:spMkLst>
            <pc:docMk/>
            <pc:sldMk cId="1583875613" sldId="257"/>
            <ac:spMk id="3" creationId="{1D0177A1-F5C7-E2B9-1A8A-8EF8112DA457}"/>
          </ac:spMkLst>
        </pc:spChg>
        <pc:spChg chg="del">
          <ac:chgData name="Somil Saparia" userId="0210ea52def9203c" providerId="LiveId" clId="{0972907F-640E-4A49-BAD6-B838BC808041}" dt="2023-05-09T06:45:53.674" v="26"/>
          <ac:spMkLst>
            <pc:docMk/>
            <pc:sldMk cId="1583875613" sldId="257"/>
            <ac:spMk id="9" creationId="{3BCB5F6A-9EB0-40B0-9D13-3023E9A20508}"/>
          </ac:spMkLst>
        </pc:spChg>
      </pc:sldChg>
      <pc:sldChg chg="delSp setBg delDesignElem">
        <pc:chgData name="Somil Saparia" userId="0210ea52def9203c" providerId="LiveId" clId="{0972907F-640E-4A49-BAD6-B838BC808041}" dt="2023-05-09T07:01:50.052" v="217"/>
        <pc:sldMkLst>
          <pc:docMk/>
          <pc:sldMk cId="1813640647" sldId="258"/>
        </pc:sldMkLst>
        <pc:spChg chg="del">
          <ac:chgData name="Somil Saparia" userId="0210ea52def9203c" providerId="LiveId" clId="{0972907F-640E-4A49-BAD6-B838BC808041}" dt="2023-05-09T06:45:53.674" v="26"/>
          <ac:spMkLst>
            <pc:docMk/>
            <pc:sldMk cId="1813640647" sldId="258"/>
            <ac:spMk id="37" creationId="{3BCB5F6A-9EB0-40B0-9D13-3023E9A20508}"/>
          </ac:spMkLst>
        </pc:spChg>
      </pc:sldChg>
      <pc:sldChg chg="delSp del setBg delDesignElem">
        <pc:chgData name="Somil Saparia" userId="0210ea52def9203c" providerId="LiveId" clId="{0972907F-640E-4A49-BAD6-B838BC808041}" dt="2023-05-09T17:52:10.065" v="1748" actId="47"/>
        <pc:sldMkLst>
          <pc:docMk/>
          <pc:sldMk cId="3837378611" sldId="259"/>
        </pc:sldMkLst>
        <pc:spChg chg="del">
          <ac:chgData name="Somil Saparia" userId="0210ea52def9203c" providerId="LiveId" clId="{0972907F-640E-4A49-BAD6-B838BC808041}" dt="2023-05-09T06:45:53.674" v="26"/>
          <ac:spMkLst>
            <pc:docMk/>
            <pc:sldMk cId="3837378611" sldId="259"/>
            <ac:spMk id="9" creationId="{3BCB5F6A-9EB0-40B0-9D13-3023E9A20508}"/>
          </ac:spMkLst>
        </pc:spChg>
      </pc:sldChg>
      <pc:sldChg chg="addSp modSp mod setBg">
        <pc:chgData name="Somil Saparia" userId="0210ea52def9203c" providerId="LiveId" clId="{0972907F-640E-4A49-BAD6-B838BC808041}" dt="2023-05-09T17:01:01.401" v="552" actId="113"/>
        <pc:sldMkLst>
          <pc:docMk/>
          <pc:sldMk cId="960612700" sldId="260"/>
        </pc:sldMkLst>
        <pc:spChg chg="mod">
          <ac:chgData name="Somil Saparia" userId="0210ea52def9203c" providerId="LiveId" clId="{0972907F-640E-4A49-BAD6-B838BC808041}" dt="2023-05-09T16:59:10.428" v="524" actId="1076"/>
          <ac:spMkLst>
            <pc:docMk/>
            <pc:sldMk cId="960612700" sldId="260"/>
            <ac:spMk id="2" creationId="{ABB82C2F-1A08-F96E-6C29-08294E3364B9}"/>
          </ac:spMkLst>
        </pc:spChg>
        <pc:spChg chg="mod ord">
          <ac:chgData name="Somil Saparia" userId="0210ea52def9203c" providerId="LiveId" clId="{0972907F-640E-4A49-BAD6-B838BC808041}" dt="2023-05-09T17:01:01.401" v="552" actId="113"/>
          <ac:spMkLst>
            <pc:docMk/>
            <pc:sldMk cId="960612700" sldId="260"/>
            <ac:spMk id="3" creationId="{B31C5F5C-35C9-3C05-107F-D0218E1B67A7}"/>
          </ac:spMkLst>
        </pc:spChg>
        <pc:spChg chg="add">
          <ac:chgData name="Somil Saparia" userId="0210ea52def9203c" providerId="LiveId" clId="{0972907F-640E-4A49-BAD6-B838BC808041}" dt="2023-05-09T16:47:24.936" v="307" actId="26606"/>
          <ac:spMkLst>
            <pc:docMk/>
            <pc:sldMk cId="960612700" sldId="260"/>
            <ac:spMk id="10" creationId="{A65AC7D1-EAA9-48F5-B509-60A7F50BF703}"/>
          </ac:spMkLst>
        </pc:spChg>
        <pc:spChg chg="add">
          <ac:chgData name="Somil Saparia" userId="0210ea52def9203c" providerId="LiveId" clId="{0972907F-640E-4A49-BAD6-B838BC808041}" dt="2023-05-09T16:47:24.936" v="307" actId="26606"/>
          <ac:spMkLst>
            <pc:docMk/>
            <pc:sldMk cId="960612700" sldId="260"/>
            <ac:spMk id="12" creationId="{D6320AF9-619A-4175-865B-5663E1AEF4C5}"/>
          </ac:spMkLst>
        </pc:spChg>
        <pc:spChg chg="add">
          <ac:chgData name="Somil Saparia" userId="0210ea52def9203c" providerId="LiveId" clId="{0972907F-640E-4A49-BAD6-B838BC808041}" dt="2023-05-09T16:47:24.936" v="307" actId="26606"/>
          <ac:spMkLst>
            <pc:docMk/>
            <pc:sldMk cId="960612700" sldId="260"/>
            <ac:spMk id="18" creationId="{7E018740-5C2B-4A41-AC1A-7E68D1EC1954}"/>
          </ac:spMkLst>
        </pc:spChg>
        <pc:spChg chg="add">
          <ac:chgData name="Somil Saparia" userId="0210ea52def9203c" providerId="LiveId" clId="{0972907F-640E-4A49-BAD6-B838BC808041}" dt="2023-05-09T16:47:24.936" v="307" actId="26606"/>
          <ac:spMkLst>
            <pc:docMk/>
            <pc:sldMk cId="960612700" sldId="260"/>
            <ac:spMk id="20" creationId="{166F75A4-C475-4941-8EE2-B80A06A2C1BB}"/>
          </ac:spMkLst>
        </pc:spChg>
        <pc:spChg chg="add">
          <ac:chgData name="Somil Saparia" userId="0210ea52def9203c" providerId="LiveId" clId="{0972907F-640E-4A49-BAD6-B838BC808041}" dt="2023-05-09T16:47:24.936" v="307" actId="26606"/>
          <ac:spMkLst>
            <pc:docMk/>
            <pc:sldMk cId="960612700" sldId="260"/>
            <ac:spMk id="22" creationId="{A032553A-72E8-4B0D-8405-FF9771C9AF05}"/>
          </ac:spMkLst>
        </pc:spChg>
        <pc:spChg chg="add">
          <ac:chgData name="Somil Saparia" userId="0210ea52def9203c" providerId="LiveId" clId="{0972907F-640E-4A49-BAD6-B838BC808041}" dt="2023-05-09T16:47:24.936" v="307" actId="26606"/>
          <ac:spMkLst>
            <pc:docMk/>
            <pc:sldMk cId="960612700" sldId="260"/>
            <ac:spMk id="24" creationId="{765800AC-C3B9-498E-87BC-29FAE4C76B21}"/>
          </ac:spMkLst>
        </pc:spChg>
        <pc:spChg chg="add">
          <ac:chgData name="Somil Saparia" userId="0210ea52def9203c" providerId="LiveId" clId="{0972907F-640E-4A49-BAD6-B838BC808041}" dt="2023-05-09T16:47:24.936" v="307" actId="26606"/>
          <ac:spMkLst>
            <pc:docMk/>
            <pc:sldMk cId="960612700" sldId="260"/>
            <ac:spMk id="26" creationId="{1F9D6ACB-2FF4-49F9-978A-E0D5327FC635}"/>
          </ac:spMkLst>
        </pc:spChg>
        <pc:spChg chg="add">
          <ac:chgData name="Somil Saparia" userId="0210ea52def9203c" providerId="LiveId" clId="{0972907F-640E-4A49-BAD6-B838BC808041}" dt="2023-05-09T16:47:24.936" v="307" actId="26606"/>
          <ac:spMkLst>
            <pc:docMk/>
            <pc:sldMk cId="960612700" sldId="260"/>
            <ac:spMk id="28" creationId="{A5EC319D-0FEA-4B95-A3EA-01E35672C95B}"/>
          </ac:spMkLst>
        </pc:spChg>
        <pc:picChg chg="mod modCrop">
          <ac:chgData name="Somil Saparia" userId="0210ea52def9203c" providerId="LiveId" clId="{0972907F-640E-4A49-BAD6-B838BC808041}" dt="2023-05-09T16:47:24.936" v="307" actId="26606"/>
          <ac:picMkLst>
            <pc:docMk/>
            <pc:sldMk cId="960612700" sldId="260"/>
            <ac:picMk id="5" creationId="{23CE7CEB-CC6F-3FD9-64AE-2858B46D29BE}"/>
          </ac:picMkLst>
        </pc:picChg>
        <pc:cxnChg chg="add">
          <ac:chgData name="Somil Saparia" userId="0210ea52def9203c" providerId="LiveId" clId="{0972907F-640E-4A49-BAD6-B838BC808041}" dt="2023-05-09T16:47:24.936" v="307" actId="26606"/>
          <ac:cxnSpMkLst>
            <pc:docMk/>
            <pc:sldMk cId="960612700" sldId="260"/>
            <ac:cxnSpMk id="14" creationId="{063B6EC6-D752-4EE7-908B-F8F19E8C7FEA}"/>
          </ac:cxnSpMkLst>
        </pc:cxnChg>
        <pc:cxnChg chg="add">
          <ac:chgData name="Somil Saparia" userId="0210ea52def9203c" providerId="LiveId" clId="{0972907F-640E-4A49-BAD6-B838BC808041}" dt="2023-05-09T16:47:24.936" v="307" actId="26606"/>
          <ac:cxnSpMkLst>
            <pc:docMk/>
            <pc:sldMk cId="960612700" sldId="260"/>
            <ac:cxnSpMk id="16" creationId="{EFECD4E8-AD3E-4228-82A2-9461958EA94D}"/>
          </ac:cxnSpMkLst>
        </pc:cxnChg>
      </pc:sldChg>
      <pc:sldChg chg="addSp modSp mod setBg">
        <pc:chgData name="Somil Saparia" userId="0210ea52def9203c" providerId="LiveId" clId="{0972907F-640E-4A49-BAD6-B838BC808041}" dt="2023-05-09T17:00:57.668" v="551" actId="113"/>
        <pc:sldMkLst>
          <pc:docMk/>
          <pc:sldMk cId="3761976320" sldId="261"/>
        </pc:sldMkLst>
        <pc:spChg chg="mod">
          <ac:chgData name="Somil Saparia" userId="0210ea52def9203c" providerId="LiveId" clId="{0972907F-640E-4A49-BAD6-B838BC808041}" dt="2023-05-09T16:59:03.301" v="523" actId="1076"/>
          <ac:spMkLst>
            <pc:docMk/>
            <pc:sldMk cId="3761976320" sldId="261"/>
            <ac:spMk id="2" creationId="{4F1BD32E-A6DD-F077-5743-1B425F16D2AA}"/>
          </ac:spMkLst>
        </pc:spChg>
        <pc:spChg chg="mod ord">
          <ac:chgData name="Somil Saparia" userId="0210ea52def9203c" providerId="LiveId" clId="{0972907F-640E-4A49-BAD6-B838BC808041}" dt="2023-05-09T17:00:57.668" v="551" actId="113"/>
          <ac:spMkLst>
            <pc:docMk/>
            <pc:sldMk cId="3761976320" sldId="261"/>
            <ac:spMk id="3" creationId="{071BD9C8-A2A2-F5CF-7E59-E8A935BDF044}"/>
          </ac:spMkLst>
        </pc:spChg>
        <pc:spChg chg="add">
          <ac:chgData name="Somil Saparia" userId="0210ea52def9203c" providerId="LiveId" clId="{0972907F-640E-4A49-BAD6-B838BC808041}" dt="2023-05-09T06:51:55.803" v="93" actId="26606"/>
          <ac:spMkLst>
            <pc:docMk/>
            <pc:sldMk cId="3761976320" sldId="261"/>
            <ac:spMk id="14" creationId="{A65AC7D1-EAA9-48F5-B509-60A7F50BF703}"/>
          </ac:spMkLst>
        </pc:spChg>
        <pc:spChg chg="add">
          <ac:chgData name="Somil Saparia" userId="0210ea52def9203c" providerId="LiveId" clId="{0972907F-640E-4A49-BAD6-B838BC808041}" dt="2023-05-09T06:51:55.803" v="93" actId="26606"/>
          <ac:spMkLst>
            <pc:docMk/>
            <pc:sldMk cId="3761976320" sldId="261"/>
            <ac:spMk id="16" creationId="{D6320AF9-619A-4175-865B-5663E1AEF4C5}"/>
          </ac:spMkLst>
        </pc:spChg>
        <pc:spChg chg="add">
          <ac:chgData name="Somil Saparia" userId="0210ea52def9203c" providerId="LiveId" clId="{0972907F-640E-4A49-BAD6-B838BC808041}" dt="2023-05-09T06:51:55.803" v="93" actId="26606"/>
          <ac:spMkLst>
            <pc:docMk/>
            <pc:sldMk cId="3761976320" sldId="261"/>
            <ac:spMk id="22" creationId="{7E018740-5C2B-4A41-AC1A-7E68D1EC1954}"/>
          </ac:spMkLst>
        </pc:spChg>
        <pc:spChg chg="add">
          <ac:chgData name="Somil Saparia" userId="0210ea52def9203c" providerId="LiveId" clId="{0972907F-640E-4A49-BAD6-B838BC808041}" dt="2023-05-09T06:51:55.803" v="93" actId="26606"/>
          <ac:spMkLst>
            <pc:docMk/>
            <pc:sldMk cId="3761976320" sldId="261"/>
            <ac:spMk id="24" creationId="{166F75A4-C475-4941-8EE2-B80A06A2C1BB}"/>
          </ac:spMkLst>
        </pc:spChg>
        <pc:spChg chg="add">
          <ac:chgData name="Somil Saparia" userId="0210ea52def9203c" providerId="LiveId" clId="{0972907F-640E-4A49-BAD6-B838BC808041}" dt="2023-05-09T06:51:55.803" v="93" actId="26606"/>
          <ac:spMkLst>
            <pc:docMk/>
            <pc:sldMk cId="3761976320" sldId="261"/>
            <ac:spMk id="26" creationId="{A032553A-72E8-4B0D-8405-FF9771C9AF05}"/>
          </ac:spMkLst>
        </pc:spChg>
        <pc:spChg chg="add">
          <ac:chgData name="Somil Saparia" userId="0210ea52def9203c" providerId="LiveId" clId="{0972907F-640E-4A49-BAD6-B838BC808041}" dt="2023-05-09T06:51:55.803" v="93" actId="26606"/>
          <ac:spMkLst>
            <pc:docMk/>
            <pc:sldMk cId="3761976320" sldId="261"/>
            <ac:spMk id="28" creationId="{765800AC-C3B9-498E-87BC-29FAE4C76B21}"/>
          </ac:spMkLst>
        </pc:spChg>
        <pc:spChg chg="add">
          <ac:chgData name="Somil Saparia" userId="0210ea52def9203c" providerId="LiveId" clId="{0972907F-640E-4A49-BAD6-B838BC808041}" dt="2023-05-09T06:51:55.803" v="93" actId="26606"/>
          <ac:spMkLst>
            <pc:docMk/>
            <pc:sldMk cId="3761976320" sldId="261"/>
            <ac:spMk id="30" creationId="{1F9D6ACB-2FF4-49F9-978A-E0D5327FC635}"/>
          </ac:spMkLst>
        </pc:spChg>
        <pc:spChg chg="add">
          <ac:chgData name="Somil Saparia" userId="0210ea52def9203c" providerId="LiveId" clId="{0972907F-640E-4A49-BAD6-B838BC808041}" dt="2023-05-09T06:51:55.803" v="93" actId="26606"/>
          <ac:spMkLst>
            <pc:docMk/>
            <pc:sldMk cId="3761976320" sldId="261"/>
            <ac:spMk id="32" creationId="{A5EC319D-0FEA-4B95-A3EA-01E35672C95B}"/>
          </ac:spMkLst>
        </pc:spChg>
        <pc:picChg chg="mod">
          <ac:chgData name="Somil Saparia" userId="0210ea52def9203c" providerId="LiveId" clId="{0972907F-640E-4A49-BAD6-B838BC808041}" dt="2023-05-09T06:51:55.803" v="93" actId="26606"/>
          <ac:picMkLst>
            <pc:docMk/>
            <pc:sldMk cId="3761976320" sldId="261"/>
            <ac:picMk id="9" creationId="{BF1C7852-5F77-2861-8145-E8E9AF92C673}"/>
          </ac:picMkLst>
        </pc:picChg>
        <pc:cxnChg chg="add">
          <ac:chgData name="Somil Saparia" userId="0210ea52def9203c" providerId="LiveId" clId="{0972907F-640E-4A49-BAD6-B838BC808041}" dt="2023-05-09T06:51:55.803" v="93" actId="26606"/>
          <ac:cxnSpMkLst>
            <pc:docMk/>
            <pc:sldMk cId="3761976320" sldId="261"/>
            <ac:cxnSpMk id="18" creationId="{063B6EC6-D752-4EE7-908B-F8F19E8C7FEA}"/>
          </ac:cxnSpMkLst>
        </pc:cxnChg>
        <pc:cxnChg chg="add">
          <ac:chgData name="Somil Saparia" userId="0210ea52def9203c" providerId="LiveId" clId="{0972907F-640E-4A49-BAD6-B838BC808041}" dt="2023-05-09T06:51:55.803" v="93" actId="26606"/>
          <ac:cxnSpMkLst>
            <pc:docMk/>
            <pc:sldMk cId="3761976320" sldId="261"/>
            <ac:cxnSpMk id="20" creationId="{EFECD4E8-AD3E-4228-82A2-9461958EA94D}"/>
          </ac:cxnSpMkLst>
        </pc:cxnChg>
      </pc:sldChg>
      <pc:sldChg chg="addSp delSp modSp mod setBg">
        <pc:chgData name="Somil Saparia" userId="0210ea52def9203c" providerId="LiveId" clId="{0972907F-640E-4A49-BAD6-B838BC808041}" dt="2023-05-09T17:01:17.244" v="566" actId="113"/>
        <pc:sldMkLst>
          <pc:docMk/>
          <pc:sldMk cId="2791585771" sldId="262"/>
        </pc:sldMkLst>
        <pc:spChg chg="mod">
          <ac:chgData name="Somil Saparia" userId="0210ea52def9203c" providerId="LiveId" clId="{0972907F-640E-4A49-BAD6-B838BC808041}" dt="2023-05-09T16:59:35.649" v="534" actId="1076"/>
          <ac:spMkLst>
            <pc:docMk/>
            <pc:sldMk cId="2791585771" sldId="262"/>
            <ac:spMk id="2" creationId="{B6E33168-A719-7DDC-D54C-50D8AA8A16F2}"/>
          </ac:spMkLst>
        </pc:spChg>
        <pc:spChg chg="mod ord">
          <ac:chgData name="Somil Saparia" userId="0210ea52def9203c" providerId="LiveId" clId="{0972907F-640E-4A49-BAD6-B838BC808041}" dt="2023-05-09T17:01:17.244" v="566" actId="113"/>
          <ac:spMkLst>
            <pc:docMk/>
            <pc:sldMk cId="2791585771" sldId="262"/>
            <ac:spMk id="3" creationId="{9C4B290E-D222-EC89-0301-B8F260B32A8C}"/>
          </ac:spMkLst>
        </pc:spChg>
        <pc:spChg chg="add del">
          <ac:chgData name="Somil Saparia" userId="0210ea52def9203c" providerId="LiveId" clId="{0972907F-640E-4A49-BAD6-B838BC808041}" dt="2023-05-09T06:51:59.306" v="95" actId="26606"/>
          <ac:spMkLst>
            <pc:docMk/>
            <pc:sldMk cId="2791585771" sldId="262"/>
            <ac:spMk id="10" creationId="{3BCB5F6A-9EB0-40B0-9D13-3023E9A20508}"/>
          </ac:spMkLst>
        </pc:spChg>
        <pc:spChg chg="add">
          <ac:chgData name="Somil Saparia" userId="0210ea52def9203c" providerId="LiveId" clId="{0972907F-640E-4A49-BAD6-B838BC808041}" dt="2023-05-09T06:51:59.306" v="95" actId="26606"/>
          <ac:spMkLst>
            <pc:docMk/>
            <pc:sldMk cId="2791585771" sldId="262"/>
            <ac:spMk id="15" creationId="{A65AC7D1-EAA9-48F5-B509-60A7F50BF703}"/>
          </ac:spMkLst>
        </pc:spChg>
        <pc:spChg chg="add">
          <ac:chgData name="Somil Saparia" userId="0210ea52def9203c" providerId="LiveId" clId="{0972907F-640E-4A49-BAD6-B838BC808041}" dt="2023-05-09T06:51:59.306" v="95" actId="26606"/>
          <ac:spMkLst>
            <pc:docMk/>
            <pc:sldMk cId="2791585771" sldId="262"/>
            <ac:spMk id="17" creationId="{D6320AF9-619A-4175-865B-5663E1AEF4C5}"/>
          </ac:spMkLst>
        </pc:spChg>
        <pc:spChg chg="add">
          <ac:chgData name="Somil Saparia" userId="0210ea52def9203c" providerId="LiveId" clId="{0972907F-640E-4A49-BAD6-B838BC808041}" dt="2023-05-09T06:51:59.306" v="95" actId="26606"/>
          <ac:spMkLst>
            <pc:docMk/>
            <pc:sldMk cId="2791585771" sldId="262"/>
            <ac:spMk id="23" creationId="{7E018740-5C2B-4A41-AC1A-7E68D1EC1954}"/>
          </ac:spMkLst>
        </pc:spChg>
        <pc:spChg chg="add">
          <ac:chgData name="Somil Saparia" userId="0210ea52def9203c" providerId="LiveId" clId="{0972907F-640E-4A49-BAD6-B838BC808041}" dt="2023-05-09T06:51:59.306" v="95" actId="26606"/>
          <ac:spMkLst>
            <pc:docMk/>
            <pc:sldMk cId="2791585771" sldId="262"/>
            <ac:spMk id="25" creationId="{166F75A4-C475-4941-8EE2-B80A06A2C1BB}"/>
          </ac:spMkLst>
        </pc:spChg>
        <pc:spChg chg="add">
          <ac:chgData name="Somil Saparia" userId="0210ea52def9203c" providerId="LiveId" clId="{0972907F-640E-4A49-BAD6-B838BC808041}" dt="2023-05-09T06:51:59.306" v="95" actId="26606"/>
          <ac:spMkLst>
            <pc:docMk/>
            <pc:sldMk cId="2791585771" sldId="262"/>
            <ac:spMk id="27" creationId="{A032553A-72E8-4B0D-8405-FF9771C9AF05}"/>
          </ac:spMkLst>
        </pc:spChg>
        <pc:spChg chg="add">
          <ac:chgData name="Somil Saparia" userId="0210ea52def9203c" providerId="LiveId" clId="{0972907F-640E-4A49-BAD6-B838BC808041}" dt="2023-05-09T06:51:59.306" v="95" actId="26606"/>
          <ac:spMkLst>
            <pc:docMk/>
            <pc:sldMk cId="2791585771" sldId="262"/>
            <ac:spMk id="29" creationId="{765800AC-C3B9-498E-87BC-29FAE4C76B21}"/>
          </ac:spMkLst>
        </pc:spChg>
        <pc:spChg chg="add">
          <ac:chgData name="Somil Saparia" userId="0210ea52def9203c" providerId="LiveId" clId="{0972907F-640E-4A49-BAD6-B838BC808041}" dt="2023-05-09T06:51:59.306" v="95" actId="26606"/>
          <ac:spMkLst>
            <pc:docMk/>
            <pc:sldMk cId="2791585771" sldId="262"/>
            <ac:spMk id="31" creationId="{1F9D6ACB-2FF4-49F9-978A-E0D5327FC635}"/>
          </ac:spMkLst>
        </pc:spChg>
        <pc:spChg chg="add">
          <ac:chgData name="Somil Saparia" userId="0210ea52def9203c" providerId="LiveId" clId="{0972907F-640E-4A49-BAD6-B838BC808041}" dt="2023-05-09T06:51:59.306" v="95" actId="26606"/>
          <ac:spMkLst>
            <pc:docMk/>
            <pc:sldMk cId="2791585771" sldId="262"/>
            <ac:spMk id="33" creationId="{A5EC319D-0FEA-4B95-A3EA-01E35672C95B}"/>
          </ac:spMkLst>
        </pc:spChg>
        <pc:picChg chg="mod modCrop">
          <ac:chgData name="Somil Saparia" userId="0210ea52def9203c" providerId="LiveId" clId="{0972907F-640E-4A49-BAD6-B838BC808041}" dt="2023-05-09T06:52:25.787" v="102" actId="18131"/>
          <ac:picMkLst>
            <pc:docMk/>
            <pc:sldMk cId="2791585771" sldId="262"/>
            <ac:picMk id="5" creationId="{0A4B8F7D-8C36-4306-DEA0-A4B6E90AA1C9}"/>
          </ac:picMkLst>
        </pc:picChg>
        <pc:cxnChg chg="add">
          <ac:chgData name="Somil Saparia" userId="0210ea52def9203c" providerId="LiveId" clId="{0972907F-640E-4A49-BAD6-B838BC808041}" dt="2023-05-09T06:51:59.306" v="95" actId="26606"/>
          <ac:cxnSpMkLst>
            <pc:docMk/>
            <pc:sldMk cId="2791585771" sldId="262"/>
            <ac:cxnSpMk id="19" creationId="{063B6EC6-D752-4EE7-908B-F8F19E8C7FEA}"/>
          </ac:cxnSpMkLst>
        </pc:cxnChg>
        <pc:cxnChg chg="add">
          <ac:chgData name="Somil Saparia" userId="0210ea52def9203c" providerId="LiveId" clId="{0972907F-640E-4A49-BAD6-B838BC808041}" dt="2023-05-09T06:51:59.306" v="95" actId="26606"/>
          <ac:cxnSpMkLst>
            <pc:docMk/>
            <pc:sldMk cId="2791585771" sldId="262"/>
            <ac:cxnSpMk id="21" creationId="{EFECD4E8-AD3E-4228-82A2-9461958EA94D}"/>
          </ac:cxnSpMkLst>
        </pc:cxnChg>
      </pc:sldChg>
      <pc:sldChg chg="addSp modSp mod setBg">
        <pc:chgData name="Somil Saparia" userId="0210ea52def9203c" providerId="LiveId" clId="{0972907F-640E-4A49-BAD6-B838BC808041}" dt="2023-05-09T17:07:55.749" v="693" actId="20577"/>
        <pc:sldMkLst>
          <pc:docMk/>
          <pc:sldMk cId="1642425307" sldId="263"/>
        </pc:sldMkLst>
        <pc:spChg chg="mod">
          <ac:chgData name="Somil Saparia" userId="0210ea52def9203c" providerId="LiveId" clId="{0972907F-640E-4A49-BAD6-B838BC808041}" dt="2023-05-09T17:01:38.124" v="567" actId="1076"/>
          <ac:spMkLst>
            <pc:docMk/>
            <pc:sldMk cId="1642425307" sldId="263"/>
            <ac:spMk id="2" creationId="{C98DAADE-2DC6-A298-4A1E-F2D2F1D4928E}"/>
          </ac:spMkLst>
        </pc:spChg>
        <pc:spChg chg="mod ord">
          <ac:chgData name="Somil Saparia" userId="0210ea52def9203c" providerId="LiveId" clId="{0972907F-640E-4A49-BAD6-B838BC808041}" dt="2023-05-09T17:07:55.749" v="693" actId="20577"/>
          <ac:spMkLst>
            <pc:docMk/>
            <pc:sldMk cId="1642425307" sldId="263"/>
            <ac:spMk id="3" creationId="{9AC2C415-471B-3644-4F1A-22342FC3A01B}"/>
          </ac:spMkLst>
        </pc:spChg>
        <pc:spChg chg="add">
          <ac:chgData name="Somil Saparia" userId="0210ea52def9203c" providerId="LiveId" clId="{0972907F-640E-4A49-BAD6-B838BC808041}" dt="2023-05-09T06:52:34.073" v="103" actId="26606"/>
          <ac:spMkLst>
            <pc:docMk/>
            <pc:sldMk cId="1642425307" sldId="263"/>
            <ac:spMk id="14" creationId="{A65AC7D1-EAA9-48F5-B509-60A7F50BF703}"/>
          </ac:spMkLst>
        </pc:spChg>
        <pc:spChg chg="add">
          <ac:chgData name="Somil Saparia" userId="0210ea52def9203c" providerId="LiveId" clId="{0972907F-640E-4A49-BAD6-B838BC808041}" dt="2023-05-09T06:52:34.073" v="103" actId="26606"/>
          <ac:spMkLst>
            <pc:docMk/>
            <pc:sldMk cId="1642425307" sldId="263"/>
            <ac:spMk id="16" creationId="{D6320AF9-619A-4175-865B-5663E1AEF4C5}"/>
          </ac:spMkLst>
        </pc:spChg>
        <pc:spChg chg="add">
          <ac:chgData name="Somil Saparia" userId="0210ea52def9203c" providerId="LiveId" clId="{0972907F-640E-4A49-BAD6-B838BC808041}" dt="2023-05-09T06:52:34.073" v="103" actId="26606"/>
          <ac:spMkLst>
            <pc:docMk/>
            <pc:sldMk cId="1642425307" sldId="263"/>
            <ac:spMk id="22" creationId="{7E018740-5C2B-4A41-AC1A-7E68D1EC1954}"/>
          </ac:spMkLst>
        </pc:spChg>
        <pc:spChg chg="add">
          <ac:chgData name="Somil Saparia" userId="0210ea52def9203c" providerId="LiveId" clId="{0972907F-640E-4A49-BAD6-B838BC808041}" dt="2023-05-09T06:52:34.073" v="103" actId="26606"/>
          <ac:spMkLst>
            <pc:docMk/>
            <pc:sldMk cId="1642425307" sldId="263"/>
            <ac:spMk id="24" creationId="{166F75A4-C475-4941-8EE2-B80A06A2C1BB}"/>
          </ac:spMkLst>
        </pc:spChg>
        <pc:spChg chg="add">
          <ac:chgData name="Somil Saparia" userId="0210ea52def9203c" providerId="LiveId" clId="{0972907F-640E-4A49-BAD6-B838BC808041}" dt="2023-05-09T06:52:34.073" v="103" actId="26606"/>
          <ac:spMkLst>
            <pc:docMk/>
            <pc:sldMk cId="1642425307" sldId="263"/>
            <ac:spMk id="26" creationId="{A032553A-72E8-4B0D-8405-FF9771C9AF05}"/>
          </ac:spMkLst>
        </pc:spChg>
        <pc:spChg chg="add">
          <ac:chgData name="Somil Saparia" userId="0210ea52def9203c" providerId="LiveId" clId="{0972907F-640E-4A49-BAD6-B838BC808041}" dt="2023-05-09T06:52:34.073" v="103" actId="26606"/>
          <ac:spMkLst>
            <pc:docMk/>
            <pc:sldMk cId="1642425307" sldId="263"/>
            <ac:spMk id="28" creationId="{765800AC-C3B9-498E-87BC-29FAE4C76B21}"/>
          </ac:spMkLst>
        </pc:spChg>
        <pc:spChg chg="add">
          <ac:chgData name="Somil Saparia" userId="0210ea52def9203c" providerId="LiveId" clId="{0972907F-640E-4A49-BAD6-B838BC808041}" dt="2023-05-09T06:52:34.073" v="103" actId="26606"/>
          <ac:spMkLst>
            <pc:docMk/>
            <pc:sldMk cId="1642425307" sldId="263"/>
            <ac:spMk id="30" creationId="{1F9D6ACB-2FF4-49F9-978A-E0D5327FC635}"/>
          </ac:spMkLst>
        </pc:spChg>
        <pc:spChg chg="add">
          <ac:chgData name="Somil Saparia" userId="0210ea52def9203c" providerId="LiveId" clId="{0972907F-640E-4A49-BAD6-B838BC808041}" dt="2023-05-09T06:52:34.073" v="103" actId="26606"/>
          <ac:spMkLst>
            <pc:docMk/>
            <pc:sldMk cId="1642425307" sldId="263"/>
            <ac:spMk id="32" creationId="{A5EC319D-0FEA-4B95-A3EA-01E35672C95B}"/>
          </ac:spMkLst>
        </pc:spChg>
        <pc:picChg chg="mod">
          <ac:chgData name="Somil Saparia" userId="0210ea52def9203c" providerId="LiveId" clId="{0972907F-640E-4A49-BAD6-B838BC808041}" dt="2023-05-09T06:52:34.073" v="103" actId="26606"/>
          <ac:picMkLst>
            <pc:docMk/>
            <pc:sldMk cId="1642425307" sldId="263"/>
            <ac:picMk id="9" creationId="{056ECFDC-BDE3-CAD1-1364-492618B26C25}"/>
          </ac:picMkLst>
        </pc:picChg>
        <pc:cxnChg chg="add">
          <ac:chgData name="Somil Saparia" userId="0210ea52def9203c" providerId="LiveId" clId="{0972907F-640E-4A49-BAD6-B838BC808041}" dt="2023-05-09T06:52:34.073" v="103" actId="26606"/>
          <ac:cxnSpMkLst>
            <pc:docMk/>
            <pc:sldMk cId="1642425307" sldId="263"/>
            <ac:cxnSpMk id="18" creationId="{063B6EC6-D752-4EE7-908B-F8F19E8C7FEA}"/>
          </ac:cxnSpMkLst>
        </pc:cxnChg>
        <pc:cxnChg chg="add">
          <ac:chgData name="Somil Saparia" userId="0210ea52def9203c" providerId="LiveId" clId="{0972907F-640E-4A49-BAD6-B838BC808041}" dt="2023-05-09T06:52:34.073" v="103" actId="26606"/>
          <ac:cxnSpMkLst>
            <pc:docMk/>
            <pc:sldMk cId="1642425307" sldId="263"/>
            <ac:cxnSpMk id="20" creationId="{EFECD4E8-AD3E-4228-82A2-9461958EA94D}"/>
          </ac:cxnSpMkLst>
        </pc:cxnChg>
      </pc:sldChg>
      <pc:sldChg chg="addSp modSp mod setBg">
        <pc:chgData name="Somil Saparia" userId="0210ea52def9203c" providerId="LiveId" clId="{0972907F-640E-4A49-BAD6-B838BC808041}" dt="2023-05-09T17:08:06.268" v="694" actId="20577"/>
        <pc:sldMkLst>
          <pc:docMk/>
          <pc:sldMk cId="449016563" sldId="264"/>
        </pc:sldMkLst>
        <pc:spChg chg="mod">
          <ac:chgData name="Somil Saparia" userId="0210ea52def9203c" providerId="LiveId" clId="{0972907F-640E-4A49-BAD6-B838BC808041}" dt="2023-05-09T17:02:26.836" v="592" actId="1076"/>
          <ac:spMkLst>
            <pc:docMk/>
            <pc:sldMk cId="449016563" sldId="264"/>
            <ac:spMk id="2" creationId="{C333BEF8-99B2-7D93-FDA5-8624D0852C8F}"/>
          </ac:spMkLst>
        </pc:spChg>
        <pc:spChg chg="mod ord">
          <ac:chgData name="Somil Saparia" userId="0210ea52def9203c" providerId="LiveId" clId="{0972907F-640E-4A49-BAD6-B838BC808041}" dt="2023-05-09T17:08:06.268" v="694" actId="20577"/>
          <ac:spMkLst>
            <pc:docMk/>
            <pc:sldMk cId="449016563" sldId="264"/>
            <ac:spMk id="3" creationId="{E3C219DB-4219-ADFD-3EA1-A6BAAE6F81DA}"/>
          </ac:spMkLst>
        </pc:spChg>
        <pc:spChg chg="add">
          <ac:chgData name="Somil Saparia" userId="0210ea52def9203c" providerId="LiveId" clId="{0972907F-640E-4A49-BAD6-B838BC808041}" dt="2023-05-09T06:52:40.274" v="104" actId="26606"/>
          <ac:spMkLst>
            <pc:docMk/>
            <pc:sldMk cId="449016563" sldId="264"/>
            <ac:spMk id="12" creationId="{A65AC7D1-EAA9-48F5-B509-60A7F50BF703}"/>
          </ac:spMkLst>
        </pc:spChg>
        <pc:spChg chg="add">
          <ac:chgData name="Somil Saparia" userId="0210ea52def9203c" providerId="LiveId" clId="{0972907F-640E-4A49-BAD6-B838BC808041}" dt="2023-05-09T06:52:40.274" v="104" actId="26606"/>
          <ac:spMkLst>
            <pc:docMk/>
            <pc:sldMk cId="449016563" sldId="264"/>
            <ac:spMk id="14" creationId="{D6320AF9-619A-4175-865B-5663E1AEF4C5}"/>
          </ac:spMkLst>
        </pc:spChg>
        <pc:spChg chg="add">
          <ac:chgData name="Somil Saparia" userId="0210ea52def9203c" providerId="LiveId" clId="{0972907F-640E-4A49-BAD6-B838BC808041}" dt="2023-05-09T06:52:40.274" v="104" actId="26606"/>
          <ac:spMkLst>
            <pc:docMk/>
            <pc:sldMk cId="449016563" sldId="264"/>
            <ac:spMk id="20" creationId="{7E018740-5C2B-4A41-AC1A-7E68D1EC1954}"/>
          </ac:spMkLst>
        </pc:spChg>
        <pc:spChg chg="add">
          <ac:chgData name="Somil Saparia" userId="0210ea52def9203c" providerId="LiveId" clId="{0972907F-640E-4A49-BAD6-B838BC808041}" dt="2023-05-09T06:52:40.274" v="104" actId="26606"/>
          <ac:spMkLst>
            <pc:docMk/>
            <pc:sldMk cId="449016563" sldId="264"/>
            <ac:spMk id="22" creationId="{166F75A4-C475-4941-8EE2-B80A06A2C1BB}"/>
          </ac:spMkLst>
        </pc:spChg>
        <pc:spChg chg="add">
          <ac:chgData name="Somil Saparia" userId="0210ea52def9203c" providerId="LiveId" clId="{0972907F-640E-4A49-BAD6-B838BC808041}" dt="2023-05-09T06:52:40.274" v="104" actId="26606"/>
          <ac:spMkLst>
            <pc:docMk/>
            <pc:sldMk cId="449016563" sldId="264"/>
            <ac:spMk id="24" creationId="{A032553A-72E8-4B0D-8405-FF9771C9AF05}"/>
          </ac:spMkLst>
        </pc:spChg>
        <pc:spChg chg="add">
          <ac:chgData name="Somil Saparia" userId="0210ea52def9203c" providerId="LiveId" clId="{0972907F-640E-4A49-BAD6-B838BC808041}" dt="2023-05-09T06:52:40.274" v="104" actId="26606"/>
          <ac:spMkLst>
            <pc:docMk/>
            <pc:sldMk cId="449016563" sldId="264"/>
            <ac:spMk id="26" creationId="{765800AC-C3B9-498E-87BC-29FAE4C76B21}"/>
          </ac:spMkLst>
        </pc:spChg>
        <pc:spChg chg="add">
          <ac:chgData name="Somil Saparia" userId="0210ea52def9203c" providerId="LiveId" clId="{0972907F-640E-4A49-BAD6-B838BC808041}" dt="2023-05-09T06:52:40.274" v="104" actId="26606"/>
          <ac:spMkLst>
            <pc:docMk/>
            <pc:sldMk cId="449016563" sldId="264"/>
            <ac:spMk id="28" creationId="{1F9D6ACB-2FF4-49F9-978A-E0D5327FC635}"/>
          </ac:spMkLst>
        </pc:spChg>
        <pc:spChg chg="add">
          <ac:chgData name="Somil Saparia" userId="0210ea52def9203c" providerId="LiveId" clId="{0972907F-640E-4A49-BAD6-B838BC808041}" dt="2023-05-09T06:52:40.274" v="104" actId="26606"/>
          <ac:spMkLst>
            <pc:docMk/>
            <pc:sldMk cId="449016563" sldId="264"/>
            <ac:spMk id="30" creationId="{A5EC319D-0FEA-4B95-A3EA-01E35672C95B}"/>
          </ac:spMkLst>
        </pc:spChg>
        <pc:picChg chg="mod">
          <ac:chgData name="Somil Saparia" userId="0210ea52def9203c" providerId="LiveId" clId="{0972907F-640E-4A49-BAD6-B838BC808041}" dt="2023-05-09T06:52:40.274" v="104" actId="26606"/>
          <ac:picMkLst>
            <pc:docMk/>
            <pc:sldMk cId="449016563" sldId="264"/>
            <ac:picMk id="7" creationId="{0D0F9F5F-4718-821C-93CE-9312262A9AE1}"/>
          </ac:picMkLst>
        </pc:picChg>
        <pc:cxnChg chg="add">
          <ac:chgData name="Somil Saparia" userId="0210ea52def9203c" providerId="LiveId" clId="{0972907F-640E-4A49-BAD6-B838BC808041}" dt="2023-05-09T06:52:40.274" v="104" actId="26606"/>
          <ac:cxnSpMkLst>
            <pc:docMk/>
            <pc:sldMk cId="449016563" sldId="264"/>
            <ac:cxnSpMk id="16" creationId="{063B6EC6-D752-4EE7-908B-F8F19E8C7FEA}"/>
          </ac:cxnSpMkLst>
        </pc:cxnChg>
        <pc:cxnChg chg="add">
          <ac:chgData name="Somil Saparia" userId="0210ea52def9203c" providerId="LiveId" clId="{0972907F-640E-4A49-BAD6-B838BC808041}" dt="2023-05-09T06:52:40.274" v="104" actId="26606"/>
          <ac:cxnSpMkLst>
            <pc:docMk/>
            <pc:sldMk cId="449016563" sldId="264"/>
            <ac:cxnSpMk id="18" creationId="{EFECD4E8-AD3E-4228-82A2-9461958EA94D}"/>
          </ac:cxnSpMkLst>
        </pc:cxnChg>
      </pc:sldChg>
      <pc:sldChg chg="addSp modSp mod setBg">
        <pc:chgData name="Somil Saparia" userId="0210ea52def9203c" providerId="LiveId" clId="{0972907F-640E-4A49-BAD6-B838BC808041}" dt="2023-05-09T17:05:42.488" v="650" actId="1076"/>
        <pc:sldMkLst>
          <pc:docMk/>
          <pc:sldMk cId="2522306997" sldId="265"/>
        </pc:sldMkLst>
        <pc:spChg chg="mod">
          <ac:chgData name="Somil Saparia" userId="0210ea52def9203c" providerId="LiveId" clId="{0972907F-640E-4A49-BAD6-B838BC808041}" dt="2023-05-09T17:03:55.636" v="622" actId="1076"/>
          <ac:spMkLst>
            <pc:docMk/>
            <pc:sldMk cId="2522306997" sldId="265"/>
            <ac:spMk id="2" creationId="{524EE678-B5E5-584D-359B-8027CFFC7B9D}"/>
          </ac:spMkLst>
        </pc:spChg>
        <pc:spChg chg="mod ord">
          <ac:chgData name="Somil Saparia" userId="0210ea52def9203c" providerId="LiveId" clId="{0972907F-640E-4A49-BAD6-B838BC808041}" dt="2023-05-09T17:05:42.488" v="650" actId="1076"/>
          <ac:spMkLst>
            <pc:docMk/>
            <pc:sldMk cId="2522306997" sldId="265"/>
            <ac:spMk id="3" creationId="{23F6A30B-3B3F-9819-F454-1A521DA4BCFC}"/>
          </ac:spMkLst>
        </pc:spChg>
        <pc:spChg chg="add">
          <ac:chgData name="Somil Saparia" userId="0210ea52def9203c" providerId="LiveId" clId="{0972907F-640E-4A49-BAD6-B838BC808041}" dt="2023-05-09T06:52:46.107" v="105" actId="26606"/>
          <ac:spMkLst>
            <pc:docMk/>
            <pc:sldMk cId="2522306997" sldId="265"/>
            <ac:spMk id="16" creationId="{A65AC7D1-EAA9-48F5-B509-60A7F50BF703}"/>
          </ac:spMkLst>
        </pc:spChg>
        <pc:spChg chg="add">
          <ac:chgData name="Somil Saparia" userId="0210ea52def9203c" providerId="LiveId" clId="{0972907F-640E-4A49-BAD6-B838BC808041}" dt="2023-05-09T06:52:46.107" v="105" actId="26606"/>
          <ac:spMkLst>
            <pc:docMk/>
            <pc:sldMk cId="2522306997" sldId="265"/>
            <ac:spMk id="18" creationId="{D6320AF9-619A-4175-865B-5663E1AEF4C5}"/>
          </ac:spMkLst>
        </pc:spChg>
        <pc:spChg chg="add">
          <ac:chgData name="Somil Saparia" userId="0210ea52def9203c" providerId="LiveId" clId="{0972907F-640E-4A49-BAD6-B838BC808041}" dt="2023-05-09T06:52:46.107" v="105" actId="26606"/>
          <ac:spMkLst>
            <pc:docMk/>
            <pc:sldMk cId="2522306997" sldId="265"/>
            <ac:spMk id="24" creationId="{7E018740-5C2B-4A41-AC1A-7E68D1EC1954}"/>
          </ac:spMkLst>
        </pc:spChg>
        <pc:spChg chg="add">
          <ac:chgData name="Somil Saparia" userId="0210ea52def9203c" providerId="LiveId" clId="{0972907F-640E-4A49-BAD6-B838BC808041}" dt="2023-05-09T06:52:46.107" v="105" actId="26606"/>
          <ac:spMkLst>
            <pc:docMk/>
            <pc:sldMk cId="2522306997" sldId="265"/>
            <ac:spMk id="26" creationId="{166F75A4-C475-4941-8EE2-B80A06A2C1BB}"/>
          </ac:spMkLst>
        </pc:spChg>
        <pc:spChg chg="add">
          <ac:chgData name="Somil Saparia" userId="0210ea52def9203c" providerId="LiveId" clId="{0972907F-640E-4A49-BAD6-B838BC808041}" dt="2023-05-09T06:52:46.107" v="105" actId="26606"/>
          <ac:spMkLst>
            <pc:docMk/>
            <pc:sldMk cId="2522306997" sldId="265"/>
            <ac:spMk id="28" creationId="{A032553A-72E8-4B0D-8405-FF9771C9AF05}"/>
          </ac:spMkLst>
        </pc:spChg>
        <pc:spChg chg="add">
          <ac:chgData name="Somil Saparia" userId="0210ea52def9203c" providerId="LiveId" clId="{0972907F-640E-4A49-BAD6-B838BC808041}" dt="2023-05-09T06:52:46.107" v="105" actId="26606"/>
          <ac:spMkLst>
            <pc:docMk/>
            <pc:sldMk cId="2522306997" sldId="265"/>
            <ac:spMk id="30" creationId="{765800AC-C3B9-498E-87BC-29FAE4C76B21}"/>
          </ac:spMkLst>
        </pc:spChg>
        <pc:spChg chg="add">
          <ac:chgData name="Somil Saparia" userId="0210ea52def9203c" providerId="LiveId" clId="{0972907F-640E-4A49-BAD6-B838BC808041}" dt="2023-05-09T06:52:46.107" v="105" actId="26606"/>
          <ac:spMkLst>
            <pc:docMk/>
            <pc:sldMk cId="2522306997" sldId="265"/>
            <ac:spMk id="32" creationId="{1F9D6ACB-2FF4-49F9-978A-E0D5327FC635}"/>
          </ac:spMkLst>
        </pc:spChg>
        <pc:spChg chg="add">
          <ac:chgData name="Somil Saparia" userId="0210ea52def9203c" providerId="LiveId" clId="{0972907F-640E-4A49-BAD6-B838BC808041}" dt="2023-05-09T06:52:46.107" v="105" actId="26606"/>
          <ac:spMkLst>
            <pc:docMk/>
            <pc:sldMk cId="2522306997" sldId="265"/>
            <ac:spMk id="34" creationId="{A5EC319D-0FEA-4B95-A3EA-01E35672C95B}"/>
          </ac:spMkLst>
        </pc:spChg>
        <pc:picChg chg="mod">
          <ac:chgData name="Somil Saparia" userId="0210ea52def9203c" providerId="LiveId" clId="{0972907F-640E-4A49-BAD6-B838BC808041}" dt="2023-05-09T06:52:46.107" v="105" actId="26606"/>
          <ac:picMkLst>
            <pc:docMk/>
            <pc:sldMk cId="2522306997" sldId="265"/>
            <ac:picMk id="11" creationId="{F3192FBD-8F58-A8CF-BED1-9752C04A90E5}"/>
          </ac:picMkLst>
        </pc:picChg>
        <pc:cxnChg chg="add">
          <ac:chgData name="Somil Saparia" userId="0210ea52def9203c" providerId="LiveId" clId="{0972907F-640E-4A49-BAD6-B838BC808041}" dt="2023-05-09T06:52:46.107" v="105" actId="26606"/>
          <ac:cxnSpMkLst>
            <pc:docMk/>
            <pc:sldMk cId="2522306997" sldId="265"/>
            <ac:cxnSpMk id="20" creationId="{063B6EC6-D752-4EE7-908B-F8F19E8C7FEA}"/>
          </ac:cxnSpMkLst>
        </pc:cxnChg>
        <pc:cxnChg chg="add">
          <ac:chgData name="Somil Saparia" userId="0210ea52def9203c" providerId="LiveId" clId="{0972907F-640E-4A49-BAD6-B838BC808041}" dt="2023-05-09T06:52:46.107" v="105" actId="26606"/>
          <ac:cxnSpMkLst>
            <pc:docMk/>
            <pc:sldMk cId="2522306997" sldId="265"/>
            <ac:cxnSpMk id="22" creationId="{EFECD4E8-AD3E-4228-82A2-9461958EA94D}"/>
          </ac:cxnSpMkLst>
        </pc:cxnChg>
      </pc:sldChg>
      <pc:sldChg chg="addSp delSp modSp mod setBg">
        <pc:chgData name="Somil Saparia" userId="0210ea52def9203c" providerId="LiveId" clId="{0972907F-640E-4A49-BAD6-B838BC808041}" dt="2023-05-09T17:15:08.163" v="969" actId="27636"/>
        <pc:sldMkLst>
          <pc:docMk/>
          <pc:sldMk cId="4282296663" sldId="266"/>
        </pc:sldMkLst>
        <pc:spChg chg="mod">
          <ac:chgData name="Somil Saparia" userId="0210ea52def9203c" providerId="LiveId" clId="{0972907F-640E-4A49-BAD6-B838BC808041}" dt="2023-05-09T16:48:54.754" v="308" actId="26606"/>
          <ac:spMkLst>
            <pc:docMk/>
            <pc:sldMk cId="4282296663" sldId="266"/>
            <ac:spMk id="2" creationId="{DF974390-A871-0BDD-0FBD-58689C68FC14}"/>
          </ac:spMkLst>
        </pc:spChg>
        <pc:spChg chg="mod ord">
          <ac:chgData name="Somil Saparia" userId="0210ea52def9203c" providerId="LiveId" clId="{0972907F-640E-4A49-BAD6-B838BC808041}" dt="2023-05-09T17:15:08.163" v="969" actId="27636"/>
          <ac:spMkLst>
            <pc:docMk/>
            <pc:sldMk cId="4282296663" sldId="266"/>
            <ac:spMk id="3" creationId="{A95F9C84-3B9B-E319-F5A3-6A6CA5DE739C}"/>
          </ac:spMkLst>
        </pc:spChg>
        <pc:spChg chg="add del">
          <ac:chgData name="Somil Saparia" userId="0210ea52def9203c" providerId="LiveId" clId="{0972907F-640E-4A49-BAD6-B838BC808041}" dt="2023-05-09T16:48:54.754" v="308" actId="26606"/>
          <ac:spMkLst>
            <pc:docMk/>
            <pc:sldMk cId="4282296663" sldId="266"/>
            <ac:spMk id="16" creationId="{A65AC7D1-EAA9-48F5-B509-60A7F50BF703}"/>
          </ac:spMkLst>
        </pc:spChg>
        <pc:spChg chg="add del">
          <ac:chgData name="Somil Saparia" userId="0210ea52def9203c" providerId="LiveId" clId="{0972907F-640E-4A49-BAD6-B838BC808041}" dt="2023-05-09T16:48:54.754" v="308" actId="26606"/>
          <ac:spMkLst>
            <pc:docMk/>
            <pc:sldMk cId="4282296663" sldId="266"/>
            <ac:spMk id="18" creationId="{D6320AF9-619A-4175-865B-5663E1AEF4C5}"/>
          </ac:spMkLst>
        </pc:spChg>
        <pc:spChg chg="add del">
          <ac:chgData name="Somil Saparia" userId="0210ea52def9203c" providerId="LiveId" clId="{0972907F-640E-4A49-BAD6-B838BC808041}" dt="2023-05-09T16:48:54.754" v="308" actId="26606"/>
          <ac:spMkLst>
            <pc:docMk/>
            <pc:sldMk cId="4282296663" sldId="266"/>
            <ac:spMk id="24" creationId="{7E018740-5C2B-4A41-AC1A-7E68D1EC1954}"/>
          </ac:spMkLst>
        </pc:spChg>
        <pc:spChg chg="add del">
          <ac:chgData name="Somil Saparia" userId="0210ea52def9203c" providerId="LiveId" clId="{0972907F-640E-4A49-BAD6-B838BC808041}" dt="2023-05-09T16:48:54.754" v="308" actId="26606"/>
          <ac:spMkLst>
            <pc:docMk/>
            <pc:sldMk cId="4282296663" sldId="266"/>
            <ac:spMk id="26" creationId="{166F75A4-C475-4941-8EE2-B80A06A2C1BB}"/>
          </ac:spMkLst>
        </pc:spChg>
        <pc:spChg chg="add del">
          <ac:chgData name="Somil Saparia" userId="0210ea52def9203c" providerId="LiveId" clId="{0972907F-640E-4A49-BAD6-B838BC808041}" dt="2023-05-09T16:48:54.754" v="308" actId="26606"/>
          <ac:spMkLst>
            <pc:docMk/>
            <pc:sldMk cId="4282296663" sldId="266"/>
            <ac:spMk id="28" creationId="{A032553A-72E8-4B0D-8405-FF9771C9AF05}"/>
          </ac:spMkLst>
        </pc:spChg>
        <pc:spChg chg="add del">
          <ac:chgData name="Somil Saparia" userId="0210ea52def9203c" providerId="LiveId" clId="{0972907F-640E-4A49-BAD6-B838BC808041}" dt="2023-05-09T16:48:54.754" v="308" actId="26606"/>
          <ac:spMkLst>
            <pc:docMk/>
            <pc:sldMk cId="4282296663" sldId="266"/>
            <ac:spMk id="30" creationId="{765800AC-C3B9-498E-87BC-29FAE4C76B21}"/>
          </ac:spMkLst>
        </pc:spChg>
        <pc:spChg chg="add del">
          <ac:chgData name="Somil Saparia" userId="0210ea52def9203c" providerId="LiveId" clId="{0972907F-640E-4A49-BAD6-B838BC808041}" dt="2023-05-09T16:48:54.754" v="308" actId="26606"/>
          <ac:spMkLst>
            <pc:docMk/>
            <pc:sldMk cId="4282296663" sldId="266"/>
            <ac:spMk id="32" creationId="{1F9D6ACB-2FF4-49F9-978A-E0D5327FC635}"/>
          </ac:spMkLst>
        </pc:spChg>
        <pc:spChg chg="add del">
          <ac:chgData name="Somil Saparia" userId="0210ea52def9203c" providerId="LiveId" clId="{0972907F-640E-4A49-BAD6-B838BC808041}" dt="2023-05-09T16:48:54.754" v="308" actId="26606"/>
          <ac:spMkLst>
            <pc:docMk/>
            <pc:sldMk cId="4282296663" sldId="266"/>
            <ac:spMk id="34" creationId="{A5EC319D-0FEA-4B95-A3EA-01E35672C95B}"/>
          </ac:spMkLst>
        </pc:spChg>
        <pc:picChg chg="mod ord">
          <ac:chgData name="Somil Saparia" userId="0210ea52def9203c" providerId="LiveId" clId="{0972907F-640E-4A49-BAD6-B838BC808041}" dt="2023-05-09T16:48:54.754" v="308" actId="26606"/>
          <ac:picMkLst>
            <pc:docMk/>
            <pc:sldMk cId="4282296663" sldId="266"/>
            <ac:picMk id="11" creationId="{1B6670C3-E9D8-247A-1E65-BD24FA200472}"/>
          </ac:picMkLst>
        </pc:picChg>
        <pc:cxnChg chg="add del">
          <ac:chgData name="Somil Saparia" userId="0210ea52def9203c" providerId="LiveId" clId="{0972907F-640E-4A49-BAD6-B838BC808041}" dt="2023-05-09T16:48:54.754" v="308" actId="26606"/>
          <ac:cxnSpMkLst>
            <pc:docMk/>
            <pc:sldMk cId="4282296663" sldId="266"/>
            <ac:cxnSpMk id="20" creationId="{063B6EC6-D752-4EE7-908B-F8F19E8C7FEA}"/>
          </ac:cxnSpMkLst>
        </pc:cxnChg>
        <pc:cxnChg chg="add del">
          <ac:chgData name="Somil Saparia" userId="0210ea52def9203c" providerId="LiveId" clId="{0972907F-640E-4A49-BAD6-B838BC808041}" dt="2023-05-09T16:48:54.754" v="308" actId="26606"/>
          <ac:cxnSpMkLst>
            <pc:docMk/>
            <pc:sldMk cId="4282296663" sldId="266"/>
            <ac:cxnSpMk id="22" creationId="{EFECD4E8-AD3E-4228-82A2-9461958EA94D}"/>
          </ac:cxnSpMkLst>
        </pc:cxnChg>
      </pc:sldChg>
      <pc:sldChg chg="modSp mod setBg">
        <pc:chgData name="Somil Saparia" userId="0210ea52def9203c" providerId="LiveId" clId="{0972907F-640E-4A49-BAD6-B838BC808041}" dt="2023-05-09T17:16:21.744" v="980" actId="20577"/>
        <pc:sldMkLst>
          <pc:docMk/>
          <pc:sldMk cId="1842593650" sldId="267"/>
        </pc:sldMkLst>
        <pc:spChg chg="mod">
          <ac:chgData name="Somil Saparia" userId="0210ea52def9203c" providerId="LiveId" clId="{0972907F-640E-4A49-BAD6-B838BC808041}" dt="2023-05-09T17:16:21.744" v="980" actId="20577"/>
          <ac:spMkLst>
            <pc:docMk/>
            <pc:sldMk cId="1842593650" sldId="267"/>
            <ac:spMk id="3" creationId="{675268A3-5B02-8326-134C-2E512D301292}"/>
          </ac:spMkLst>
        </pc:spChg>
        <pc:picChg chg="mod">
          <ac:chgData name="Somil Saparia" userId="0210ea52def9203c" providerId="LiveId" clId="{0972907F-640E-4A49-BAD6-B838BC808041}" dt="2023-05-09T06:53:06.924" v="107" actId="26606"/>
          <ac:picMkLst>
            <pc:docMk/>
            <pc:sldMk cId="1842593650" sldId="267"/>
            <ac:picMk id="11" creationId="{5E4D528D-69ED-67F6-2FAD-A6DB92BF2C05}"/>
          </ac:picMkLst>
        </pc:picChg>
        <pc:picChg chg="mod ord">
          <ac:chgData name="Somil Saparia" userId="0210ea52def9203c" providerId="LiveId" clId="{0972907F-640E-4A49-BAD6-B838BC808041}" dt="2023-05-09T06:53:06.924" v="107" actId="26606"/>
          <ac:picMkLst>
            <pc:docMk/>
            <pc:sldMk cId="1842593650" sldId="267"/>
            <ac:picMk id="13" creationId="{19832381-FFDF-E150-3F03-60DAE06E4270}"/>
          </ac:picMkLst>
        </pc:picChg>
      </pc:sldChg>
      <pc:sldChg chg="modSp mod setBg">
        <pc:chgData name="Somil Saparia" userId="0210ea52def9203c" providerId="LiveId" clId="{0972907F-640E-4A49-BAD6-B838BC808041}" dt="2023-05-09T19:35:38.790" v="1991" actId="14826"/>
        <pc:sldMkLst>
          <pc:docMk/>
          <pc:sldMk cId="1990431442" sldId="268"/>
        </pc:sldMkLst>
        <pc:spChg chg="mod">
          <ac:chgData name="Somil Saparia" userId="0210ea52def9203c" providerId="LiveId" clId="{0972907F-640E-4A49-BAD6-B838BC808041}" dt="2023-05-09T17:18:20.478" v="1010" actId="20577"/>
          <ac:spMkLst>
            <pc:docMk/>
            <pc:sldMk cId="1990431442" sldId="268"/>
            <ac:spMk id="3" creationId="{CB22FED4-89BC-7F6E-EE2C-D0F20BE6C3EB}"/>
          </ac:spMkLst>
        </pc:spChg>
        <pc:picChg chg="mod">
          <ac:chgData name="Somil Saparia" userId="0210ea52def9203c" providerId="LiveId" clId="{0972907F-640E-4A49-BAD6-B838BC808041}" dt="2023-05-09T19:35:38.790" v="1991" actId="14826"/>
          <ac:picMkLst>
            <pc:docMk/>
            <pc:sldMk cId="1990431442" sldId="268"/>
            <ac:picMk id="5" creationId="{ADA030F6-A41D-9C28-C62B-04DBA6C38CD6}"/>
          </ac:picMkLst>
        </pc:picChg>
        <pc:picChg chg="mod ord">
          <ac:chgData name="Somil Saparia" userId="0210ea52def9203c" providerId="LiveId" clId="{0972907F-640E-4A49-BAD6-B838BC808041}" dt="2023-05-09T19:35:31.951" v="1990" actId="14826"/>
          <ac:picMkLst>
            <pc:docMk/>
            <pc:sldMk cId="1990431442" sldId="268"/>
            <ac:picMk id="7" creationId="{1B4EB2DF-9207-133A-FAB5-199FE2D90252}"/>
          </ac:picMkLst>
        </pc:picChg>
      </pc:sldChg>
      <pc:sldChg chg="modSp mod setBg">
        <pc:chgData name="Somil Saparia" userId="0210ea52def9203c" providerId="LiveId" clId="{0972907F-640E-4A49-BAD6-B838BC808041}" dt="2023-05-09T17:19:58.822" v="1032" actId="20577"/>
        <pc:sldMkLst>
          <pc:docMk/>
          <pc:sldMk cId="1456508273" sldId="269"/>
        </pc:sldMkLst>
        <pc:spChg chg="mod">
          <ac:chgData name="Somil Saparia" userId="0210ea52def9203c" providerId="LiveId" clId="{0972907F-640E-4A49-BAD6-B838BC808041}" dt="2023-05-09T17:19:58.822" v="1032" actId="20577"/>
          <ac:spMkLst>
            <pc:docMk/>
            <pc:sldMk cId="1456508273" sldId="269"/>
            <ac:spMk id="3" creationId="{6BF7B071-256E-3777-63FC-5EA6D12527C0}"/>
          </ac:spMkLst>
        </pc:spChg>
        <pc:picChg chg="mod">
          <ac:chgData name="Somil Saparia" userId="0210ea52def9203c" providerId="LiveId" clId="{0972907F-640E-4A49-BAD6-B838BC808041}" dt="2023-05-09T06:50:55.063" v="73" actId="26606"/>
          <ac:picMkLst>
            <pc:docMk/>
            <pc:sldMk cId="1456508273" sldId="269"/>
            <ac:picMk id="5" creationId="{2B6175A6-F967-5EE7-7939-EF029871B3BC}"/>
          </ac:picMkLst>
        </pc:picChg>
        <pc:picChg chg="mod">
          <ac:chgData name="Somil Saparia" userId="0210ea52def9203c" providerId="LiveId" clId="{0972907F-640E-4A49-BAD6-B838BC808041}" dt="2023-05-09T06:50:55.063" v="73" actId="26606"/>
          <ac:picMkLst>
            <pc:docMk/>
            <pc:sldMk cId="1456508273" sldId="269"/>
            <ac:picMk id="7" creationId="{F1D45300-D549-3B1F-DEB3-C5E333773BF2}"/>
          </ac:picMkLst>
        </pc:picChg>
      </pc:sldChg>
      <pc:sldChg chg="modSp mod setBg">
        <pc:chgData name="Somil Saparia" userId="0210ea52def9203c" providerId="LiveId" clId="{0972907F-640E-4A49-BAD6-B838BC808041}" dt="2023-05-09T17:22:56.015" v="1069" actId="20577"/>
        <pc:sldMkLst>
          <pc:docMk/>
          <pc:sldMk cId="2522099327" sldId="270"/>
        </pc:sldMkLst>
        <pc:spChg chg="mod">
          <ac:chgData name="Somil Saparia" userId="0210ea52def9203c" providerId="LiveId" clId="{0972907F-640E-4A49-BAD6-B838BC808041}" dt="2023-05-09T17:22:56.015" v="1069" actId="20577"/>
          <ac:spMkLst>
            <pc:docMk/>
            <pc:sldMk cId="2522099327" sldId="270"/>
            <ac:spMk id="3" creationId="{7FF9D2CC-372A-2FD3-FBFA-DB10352A0172}"/>
          </ac:spMkLst>
        </pc:spChg>
        <pc:picChg chg="mod">
          <ac:chgData name="Somil Saparia" userId="0210ea52def9203c" providerId="LiveId" clId="{0972907F-640E-4A49-BAD6-B838BC808041}" dt="2023-05-09T06:50:22.350" v="62" actId="1076"/>
          <ac:picMkLst>
            <pc:docMk/>
            <pc:sldMk cId="2522099327" sldId="270"/>
            <ac:picMk id="5" creationId="{75A89848-5C73-8309-D9BF-73AA35C8212D}"/>
          </ac:picMkLst>
        </pc:picChg>
        <pc:picChg chg="mod">
          <ac:chgData name="Somil Saparia" userId="0210ea52def9203c" providerId="LiveId" clId="{0972907F-640E-4A49-BAD6-B838BC808041}" dt="2023-05-09T06:50:24.688" v="63" actId="1076"/>
          <ac:picMkLst>
            <pc:docMk/>
            <pc:sldMk cId="2522099327" sldId="270"/>
            <ac:picMk id="7" creationId="{9DC0AD0D-A8A0-6573-CE1F-4E305F7C785E}"/>
          </ac:picMkLst>
        </pc:picChg>
      </pc:sldChg>
      <pc:sldChg chg="modSp mod setBg">
        <pc:chgData name="Somil Saparia" userId="0210ea52def9203c" providerId="LiveId" clId="{0972907F-640E-4A49-BAD6-B838BC808041}" dt="2023-05-09T17:26:19.405" v="1085" actId="14100"/>
        <pc:sldMkLst>
          <pc:docMk/>
          <pc:sldMk cId="1134166754" sldId="271"/>
        </pc:sldMkLst>
        <pc:spChg chg="mod ord">
          <ac:chgData name="Somil Saparia" userId="0210ea52def9203c" providerId="LiveId" clId="{0972907F-640E-4A49-BAD6-B838BC808041}" dt="2023-05-09T17:26:19.405" v="1085" actId="14100"/>
          <ac:spMkLst>
            <pc:docMk/>
            <pc:sldMk cId="1134166754" sldId="271"/>
            <ac:spMk id="3" creationId="{10AA001C-112B-9C56-6560-0E6515E4E41F}"/>
          </ac:spMkLst>
        </pc:spChg>
        <pc:picChg chg="mod">
          <ac:chgData name="Somil Saparia" userId="0210ea52def9203c" providerId="LiveId" clId="{0972907F-640E-4A49-BAD6-B838BC808041}" dt="2023-05-09T06:49:43.431" v="51" actId="26606"/>
          <ac:picMkLst>
            <pc:docMk/>
            <pc:sldMk cId="1134166754" sldId="271"/>
            <ac:picMk id="11" creationId="{7329AC34-DC50-CE7D-DCF5-292F3CE6B080}"/>
          </ac:picMkLst>
        </pc:picChg>
      </pc:sldChg>
      <pc:sldChg chg="addSp delSp modSp mod setBg">
        <pc:chgData name="Somil Saparia" userId="0210ea52def9203c" providerId="LiveId" clId="{0972907F-640E-4A49-BAD6-B838BC808041}" dt="2023-05-09T19:42:48.914" v="2009" actId="478"/>
        <pc:sldMkLst>
          <pc:docMk/>
          <pc:sldMk cId="3200655980" sldId="272"/>
        </pc:sldMkLst>
        <pc:spChg chg="mod">
          <ac:chgData name="Somil Saparia" userId="0210ea52def9203c" providerId="LiveId" clId="{0972907F-640E-4A49-BAD6-B838BC808041}" dt="2023-05-09T19:41:15.006" v="1993" actId="20577"/>
          <ac:spMkLst>
            <pc:docMk/>
            <pc:sldMk cId="3200655980" sldId="272"/>
            <ac:spMk id="2" creationId="{28DEB45B-1DDF-F262-4F9B-F9C08642C2B8}"/>
          </ac:spMkLst>
        </pc:spChg>
        <pc:spChg chg="mod ord">
          <ac:chgData name="Somil Saparia" userId="0210ea52def9203c" providerId="LiveId" clId="{0972907F-640E-4A49-BAD6-B838BC808041}" dt="2023-05-09T19:41:19.974" v="1997" actId="20577"/>
          <ac:spMkLst>
            <pc:docMk/>
            <pc:sldMk cId="3200655980" sldId="272"/>
            <ac:spMk id="3" creationId="{772D76E6-0E6C-3D05-DCB2-29CE039891D7}"/>
          </ac:spMkLst>
        </pc:spChg>
        <pc:picChg chg="add mod ord">
          <ac:chgData name="Somil Saparia" userId="0210ea52def9203c" providerId="LiveId" clId="{0972907F-640E-4A49-BAD6-B838BC808041}" dt="2023-05-09T19:42:33.171" v="2004" actId="167"/>
          <ac:picMkLst>
            <pc:docMk/>
            <pc:sldMk cId="3200655980" sldId="272"/>
            <ac:picMk id="4" creationId="{BD0F5E61-4D30-579D-8504-807970F57174}"/>
          </ac:picMkLst>
        </pc:picChg>
        <pc:picChg chg="add del mod">
          <ac:chgData name="Somil Saparia" userId="0210ea52def9203c" providerId="LiveId" clId="{0972907F-640E-4A49-BAD6-B838BC808041}" dt="2023-05-09T19:42:35.071" v="2005" actId="21"/>
          <ac:picMkLst>
            <pc:docMk/>
            <pc:sldMk cId="3200655980" sldId="272"/>
            <ac:picMk id="5" creationId="{4DEC589A-03AA-D469-D312-A28EA464D01F}"/>
          </ac:picMkLst>
        </pc:picChg>
        <pc:picChg chg="add del mod">
          <ac:chgData name="Somil Saparia" userId="0210ea52def9203c" providerId="LiveId" clId="{0972907F-640E-4A49-BAD6-B838BC808041}" dt="2023-05-09T17:51:11.090" v="1747" actId="931"/>
          <ac:picMkLst>
            <pc:docMk/>
            <pc:sldMk cId="3200655980" sldId="272"/>
            <ac:picMk id="6" creationId="{B0FC9A62-3BBB-9C82-CA58-51DB6F42230B}"/>
          </ac:picMkLst>
        </pc:picChg>
        <pc:picChg chg="add del mod">
          <ac:chgData name="Somil Saparia" userId="0210ea52def9203c" providerId="LiveId" clId="{0972907F-640E-4A49-BAD6-B838BC808041}" dt="2023-05-09T19:42:18.502" v="2001"/>
          <ac:picMkLst>
            <pc:docMk/>
            <pc:sldMk cId="3200655980" sldId="272"/>
            <ac:picMk id="6" creationId="{C11BF09B-3518-3ACF-E5C2-8F362F4ADAC3}"/>
          </ac:picMkLst>
        </pc:picChg>
        <pc:picChg chg="del mod ord">
          <ac:chgData name="Somil Saparia" userId="0210ea52def9203c" providerId="LiveId" clId="{0972907F-640E-4A49-BAD6-B838BC808041}" dt="2023-05-09T19:42:48.914" v="2009" actId="478"/>
          <ac:picMkLst>
            <pc:docMk/>
            <pc:sldMk cId="3200655980" sldId="272"/>
            <ac:picMk id="7" creationId="{38FC49A4-A813-B86D-106E-F7A92CDB3943}"/>
          </ac:picMkLst>
        </pc:picChg>
        <pc:picChg chg="add mod ord">
          <ac:chgData name="Somil Saparia" userId="0210ea52def9203c" providerId="LiveId" clId="{0972907F-640E-4A49-BAD6-B838BC808041}" dt="2023-05-09T19:42:46.151" v="2008" actId="167"/>
          <ac:picMkLst>
            <pc:docMk/>
            <pc:sldMk cId="3200655980" sldId="272"/>
            <ac:picMk id="8" creationId="{DE61BCBE-47D7-20C2-B25B-C98B5EB67CE1}"/>
          </ac:picMkLst>
        </pc:picChg>
      </pc:sldChg>
      <pc:sldChg chg="addSp delSp modSp mod setBg">
        <pc:chgData name="Somil Saparia" userId="0210ea52def9203c" providerId="LiveId" clId="{0972907F-640E-4A49-BAD6-B838BC808041}" dt="2023-05-09T19:44:21.953" v="2019" actId="1076"/>
        <pc:sldMkLst>
          <pc:docMk/>
          <pc:sldMk cId="68998214" sldId="273"/>
        </pc:sldMkLst>
        <pc:spChg chg="mod ord">
          <ac:chgData name="Somil Saparia" userId="0210ea52def9203c" providerId="LiveId" clId="{0972907F-640E-4A49-BAD6-B838BC808041}" dt="2023-05-09T17:36:43.769" v="1334" actId="20577"/>
          <ac:spMkLst>
            <pc:docMk/>
            <pc:sldMk cId="68998214" sldId="273"/>
            <ac:spMk id="3" creationId="{852E484F-8A83-5F89-5CD8-88C0305F1496}"/>
          </ac:spMkLst>
        </pc:spChg>
        <pc:spChg chg="add del">
          <ac:chgData name="Somil Saparia" userId="0210ea52def9203c" providerId="LiveId" clId="{0972907F-640E-4A49-BAD6-B838BC808041}" dt="2023-05-09T06:54:44.532" v="132" actId="26606"/>
          <ac:spMkLst>
            <pc:docMk/>
            <pc:sldMk cId="68998214" sldId="273"/>
            <ac:spMk id="12" creationId="{45A5C662-40D9-43FA-B068-C1FB6C5A627A}"/>
          </ac:spMkLst>
        </pc:spChg>
        <pc:spChg chg="add">
          <ac:chgData name="Somil Saparia" userId="0210ea52def9203c" providerId="LiveId" clId="{0972907F-640E-4A49-BAD6-B838BC808041}" dt="2023-05-09T06:54:44.536" v="133" actId="26606"/>
          <ac:spMkLst>
            <pc:docMk/>
            <pc:sldMk cId="68998214" sldId="273"/>
            <ac:spMk id="16" creationId="{B5B9F7B6-0E4A-4A5F-BBBA-73496FAE596C}"/>
          </ac:spMkLst>
        </pc:spChg>
        <pc:spChg chg="add">
          <ac:chgData name="Somil Saparia" userId="0210ea52def9203c" providerId="LiveId" clId="{0972907F-640E-4A49-BAD6-B838BC808041}" dt="2023-05-09T06:54:44.536" v="133" actId="26606"/>
          <ac:spMkLst>
            <pc:docMk/>
            <pc:sldMk cId="68998214" sldId="273"/>
            <ac:spMk id="17" creationId="{B51D13AF-6D7E-42A4-BF57-BFDF66E1FE51}"/>
          </ac:spMkLst>
        </pc:spChg>
        <pc:picChg chg="add mod ord">
          <ac:chgData name="Somil Saparia" userId="0210ea52def9203c" providerId="LiveId" clId="{0972907F-640E-4A49-BAD6-B838BC808041}" dt="2023-05-09T19:44:02.353" v="2012" actId="167"/>
          <ac:picMkLst>
            <pc:docMk/>
            <pc:sldMk cId="68998214" sldId="273"/>
            <ac:picMk id="2" creationId="{3DB1965D-7580-63D7-A525-EF7E09696DA5}"/>
          </ac:picMkLst>
        </pc:picChg>
        <pc:picChg chg="add mod ord">
          <ac:chgData name="Somil Saparia" userId="0210ea52def9203c" providerId="LiveId" clId="{0972907F-640E-4A49-BAD6-B838BC808041}" dt="2023-05-09T19:44:21.953" v="2019" actId="1076"/>
          <ac:picMkLst>
            <pc:docMk/>
            <pc:sldMk cId="68998214" sldId="273"/>
            <ac:picMk id="4" creationId="{53D72AA6-2661-9C95-3370-62C71F85E007}"/>
          </ac:picMkLst>
        </pc:picChg>
        <pc:picChg chg="del mod ord modCrop">
          <ac:chgData name="Somil Saparia" userId="0210ea52def9203c" providerId="LiveId" clId="{0972907F-640E-4A49-BAD6-B838BC808041}" dt="2023-05-09T19:44:15.230" v="2017" actId="478"/>
          <ac:picMkLst>
            <pc:docMk/>
            <pc:sldMk cId="68998214" sldId="273"/>
            <ac:picMk id="5" creationId="{226F5B03-84EF-87D5-D21B-73C006ECF1ED}"/>
          </ac:picMkLst>
        </pc:picChg>
        <pc:picChg chg="del mod ord modCrop">
          <ac:chgData name="Somil Saparia" userId="0210ea52def9203c" providerId="LiveId" clId="{0972907F-640E-4A49-BAD6-B838BC808041}" dt="2023-05-09T19:44:04.163" v="2013" actId="21"/>
          <ac:picMkLst>
            <pc:docMk/>
            <pc:sldMk cId="68998214" sldId="273"/>
            <ac:picMk id="7" creationId="{1679B407-CDD1-9748-2C6C-DB8E952EAE6D}"/>
          </ac:picMkLst>
        </pc:picChg>
        <pc:cxnChg chg="add del">
          <ac:chgData name="Somil Saparia" userId="0210ea52def9203c" providerId="LiveId" clId="{0972907F-640E-4A49-BAD6-B838BC808041}" dt="2023-05-09T06:54:44.532" v="132" actId="26606"/>
          <ac:cxnSpMkLst>
            <pc:docMk/>
            <pc:sldMk cId="68998214" sldId="273"/>
            <ac:cxnSpMk id="14" creationId="{8FBCA685-90B9-4206-A315-15DFA2FAA713}"/>
          </ac:cxnSpMkLst>
        </pc:cxnChg>
      </pc:sldChg>
      <pc:sldChg chg="addSp modSp mod setBg">
        <pc:chgData name="Somil Saparia" userId="0210ea52def9203c" providerId="LiveId" clId="{0972907F-640E-4A49-BAD6-B838BC808041}" dt="2023-05-09T17:38:57.696" v="1410" actId="20577"/>
        <pc:sldMkLst>
          <pc:docMk/>
          <pc:sldMk cId="3356087250" sldId="274"/>
        </pc:sldMkLst>
        <pc:spChg chg="mod ord">
          <ac:chgData name="Somil Saparia" userId="0210ea52def9203c" providerId="LiveId" clId="{0972907F-640E-4A49-BAD6-B838BC808041}" dt="2023-05-09T17:38:57.696" v="1410" actId="20577"/>
          <ac:spMkLst>
            <pc:docMk/>
            <pc:sldMk cId="3356087250" sldId="274"/>
            <ac:spMk id="3" creationId="{722984E0-75FA-BF98-AF36-9302C14B90E7}"/>
          </ac:spMkLst>
        </pc:spChg>
        <pc:spChg chg="add">
          <ac:chgData name="Somil Saparia" userId="0210ea52def9203c" providerId="LiveId" clId="{0972907F-640E-4A49-BAD6-B838BC808041}" dt="2023-05-09T06:57:44.634" v="166" actId="26606"/>
          <ac:spMkLst>
            <pc:docMk/>
            <pc:sldMk cId="3356087250" sldId="274"/>
            <ac:spMk id="12" creationId="{B5B9F7B6-0E4A-4A5F-BBBA-73496FAE596C}"/>
          </ac:spMkLst>
        </pc:spChg>
        <pc:spChg chg="add">
          <ac:chgData name="Somil Saparia" userId="0210ea52def9203c" providerId="LiveId" clId="{0972907F-640E-4A49-BAD6-B838BC808041}" dt="2023-05-09T06:57:44.634" v="166" actId="26606"/>
          <ac:spMkLst>
            <pc:docMk/>
            <pc:sldMk cId="3356087250" sldId="274"/>
            <ac:spMk id="14" creationId="{B51D13AF-6D7E-42A4-BF57-BFDF66E1FE51}"/>
          </ac:spMkLst>
        </pc:spChg>
        <pc:picChg chg="mod modCrop">
          <ac:chgData name="Somil Saparia" userId="0210ea52def9203c" providerId="LiveId" clId="{0972907F-640E-4A49-BAD6-B838BC808041}" dt="2023-05-09T07:00:51.445" v="210" actId="1076"/>
          <ac:picMkLst>
            <pc:docMk/>
            <pc:sldMk cId="3356087250" sldId="274"/>
            <ac:picMk id="5" creationId="{159D57E0-AA79-6263-AF34-5086B7E1F492}"/>
          </ac:picMkLst>
        </pc:picChg>
        <pc:picChg chg="mod modCrop">
          <ac:chgData name="Somil Saparia" userId="0210ea52def9203c" providerId="LiveId" clId="{0972907F-640E-4A49-BAD6-B838BC808041}" dt="2023-05-09T17:38:47.892" v="1400" actId="1076"/>
          <ac:picMkLst>
            <pc:docMk/>
            <pc:sldMk cId="3356087250" sldId="274"/>
            <ac:picMk id="7" creationId="{E04295C1-09C0-03DD-3C82-3135DA79E95D}"/>
          </ac:picMkLst>
        </pc:picChg>
      </pc:sldChg>
      <pc:sldChg chg="add">
        <pc:chgData name="Somil Saparia" userId="0210ea52def9203c" providerId="LiveId" clId="{0972907F-640E-4A49-BAD6-B838BC808041}" dt="2023-05-09T16:53:08.824" v="339"/>
        <pc:sldMkLst>
          <pc:docMk/>
          <pc:sldMk cId="891590897" sldId="275"/>
        </pc:sldMkLst>
      </pc:sldChg>
      <pc:sldChg chg="addSp delSp modSp del mod setBg">
        <pc:chgData name="Somil Saparia" userId="0210ea52def9203c" providerId="LiveId" clId="{0972907F-640E-4A49-BAD6-B838BC808041}" dt="2023-05-09T16:53:04.600" v="338" actId="2696"/>
        <pc:sldMkLst>
          <pc:docMk/>
          <pc:sldMk cId="3298343664" sldId="275"/>
        </pc:sldMkLst>
        <pc:spChg chg="mod">
          <ac:chgData name="Somil Saparia" userId="0210ea52def9203c" providerId="LiveId" clId="{0972907F-640E-4A49-BAD6-B838BC808041}" dt="2023-05-09T07:10:21.628" v="236" actId="26606"/>
          <ac:spMkLst>
            <pc:docMk/>
            <pc:sldMk cId="3298343664" sldId="275"/>
            <ac:spMk id="2" creationId="{31F78324-3823-F9FF-E7EE-E97BBEF9848F}"/>
          </ac:spMkLst>
        </pc:spChg>
        <pc:spChg chg="mod">
          <ac:chgData name="Somil Saparia" userId="0210ea52def9203c" providerId="LiveId" clId="{0972907F-640E-4A49-BAD6-B838BC808041}" dt="2023-05-09T07:10:21.628" v="236" actId="26606"/>
          <ac:spMkLst>
            <pc:docMk/>
            <pc:sldMk cId="3298343664" sldId="275"/>
            <ac:spMk id="7" creationId="{A8EB81A6-3C77-0827-B51D-596FE0115FA6}"/>
          </ac:spMkLst>
        </pc:spChg>
        <pc:spChg chg="add del">
          <ac:chgData name="Somil Saparia" userId="0210ea52def9203c" providerId="LiveId" clId="{0972907F-640E-4A49-BAD6-B838BC808041}" dt="2023-05-09T07:01:02.258" v="212" actId="26606"/>
          <ac:spMkLst>
            <pc:docMk/>
            <pc:sldMk cId="3298343664" sldId="275"/>
            <ac:spMk id="13" creationId="{462665EA-AABF-4427-A720-538234E60CD7}"/>
          </ac:spMkLst>
        </pc:spChg>
        <pc:spChg chg="add del">
          <ac:chgData name="Somil Saparia" userId="0210ea52def9203c" providerId="LiveId" clId="{0972907F-640E-4A49-BAD6-B838BC808041}" dt="2023-05-09T07:01:03.548" v="214" actId="26606"/>
          <ac:spMkLst>
            <pc:docMk/>
            <pc:sldMk cId="3298343664" sldId="275"/>
            <ac:spMk id="16" creationId="{3BCB5F6A-9EB0-40B0-9D13-3023E9A20508}"/>
          </ac:spMkLst>
        </pc:spChg>
        <pc:spChg chg="add del">
          <ac:chgData name="Somil Saparia" userId="0210ea52def9203c" providerId="LiveId" clId="{0972907F-640E-4A49-BAD6-B838BC808041}" dt="2023-05-09T07:10:21.628" v="236" actId="26606"/>
          <ac:spMkLst>
            <pc:docMk/>
            <pc:sldMk cId="3298343664" sldId="275"/>
            <ac:spMk id="19" creationId="{518E5A25-92C5-4F27-8E26-0AAAB0CDC85E}"/>
          </ac:spMkLst>
        </pc:spChg>
        <pc:spChg chg="add">
          <ac:chgData name="Somil Saparia" userId="0210ea52def9203c" providerId="LiveId" clId="{0972907F-640E-4A49-BAD6-B838BC808041}" dt="2023-05-09T07:10:21.628" v="236" actId="26606"/>
          <ac:spMkLst>
            <pc:docMk/>
            <pc:sldMk cId="3298343664" sldId="275"/>
            <ac:spMk id="24" creationId="{3BCB5F6A-9EB0-40B0-9D13-3023E9A20508}"/>
          </ac:spMkLst>
        </pc:spChg>
        <pc:picChg chg="add del">
          <ac:chgData name="Somil Saparia" userId="0210ea52def9203c" providerId="LiveId" clId="{0972907F-640E-4A49-BAD6-B838BC808041}" dt="2023-05-09T07:01:02.258" v="212" actId="26606"/>
          <ac:picMkLst>
            <pc:docMk/>
            <pc:sldMk cId="3298343664" sldId="275"/>
            <ac:picMk id="9" creationId="{C70DCAED-E989-385D-ACFF-DC01E7F7E525}"/>
          </ac:picMkLst>
        </pc:picChg>
        <pc:picChg chg="add del">
          <ac:chgData name="Somil Saparia" userId="0210ea52def9203c" providerId="LiveId" clId="{0972907F-640E-4A49-BAD6-B838BC808041}" dt="2023-05-09T07:01:03.548" v="214" actId="26606"/>
          <ac:picMkLst>
            <pc:docMk/>
            <pc:sldMk cId="3298343664" sldId="275"/>
            <ac:picMk id="15" creationId="{F6DA9CD1-2546-5540-57FB-25B63114DAB7}"/>
          </ac:picMkLst>
        </pc:picChg>
        <pc:picChg chg="add mod ord">
          <ac:chgData name="Somil Saparia" userId="0210ea52def9203c" providerId="LiveId" clId="{0972907F-640E-4A49-BAD6-B838BC808041}" dt="2023-05-09T07:10:21.628" v="236" actId="26606"/>
          <ac:picMkLst>
            <pc:docMk/>
            <pc:sldMk cId="3298343664" sldId="275"/>
            <ac:picMk id="18" creationId="{0E608E9E-A097-370B-14B8-D51F5BA2D38B}"/>
          </ac:picMkLst>
        </pc:picChg>
      </pc:sldChg>
      <pc:sldChg chg="addSp delSp modSp add del mod">
        <pc:chgData name="Somil Saparia" userId="0210ea52def9203c" providerId="LiveId" clId="{0972907F-640E-4A49-BAD6-B838BC808041}" dt="2023-05-09T17:28:15.191" v="1096" actId="47"/>
        <pc:sldMkLst>
          <pc:docMk/>
          <pc:sldMk cId="1715161661" sldId="276"/>
        </pc:sldMkLst>
        <pc:spChg chg="add del mod">
          <ac:chgData name="Somil Saparia" userId="0210ea52def9203c" providerId="LiveId" clId="{0972907F-640E-4A49-BAD6-B838BC808041}" dt="2023-05-09T17:28:04.526" v="1093"/>
          <ac:spMkLst>
            <pc:docMk/>
            <pc:sldMk cId="1715161661" sldId="276"/>
            <ac:spMk id="3" creationId="{AC869732-692A-16EB-724D-45D6D610620A}"/>
          </ac:spMkLst>
        </pc:spChg>
        <pc:spChg chg="del">
          <ac:chgData name="Somil Saparia" userId="0210ea52def9203c" providerId="LiveId" clId="{0972907F-640E-4A49-BAD6-B838BC808041}" dt="2023-05-09T17:26:50.729" v="1087" actId="478"/>
          <ac:spMkLst>
            <pc:docMk/>
            <pc:sldMk cId="1715161661" sldId="276"/>
            <ac:spMk id="18" creationId="{46B08A5C-B616-3C54-6038-EF9786B6C302}"/>
          </ac:spMkLst>
        </pc:spChg>
        <pc:spChg chg="del">
          <ac:chgData name="Somil Saparia" userId="0210ea52def9203c" providerId="LiveId" clId="{0972907F-640E-4A49-BAD6-B838BC808041}" dt="2023-05-09T17:26:50.729" v="1087" actId="478"/>
          <ac:spMkLst>
            <pc:docMk/>
            <pc:sldMk cId="1715161661" sldId="276"/>
            <ac:spMk id="19" creationId="{61E2198B-CCFB-A141-9DFD-5EE3C88EEA32}"/>
          </ac:spMkLst>
        </pc:spChg>
        <pc:picChg chg="del">
          <ac:chgData name="Somil Saparia" userId="0210ea52def9203c" providerId="LiveId" clId="{0972907F-640E-4A49-BAD6-B838BC808041}" dt="2023-05-09T17:26:50.729" v="1087" actId="478"/>
          <ac:picMkLst>
            <pc:docMk/>
            <pc:sldMk cId="1715161661" sldId="276"/>
            <ac:picMk id="15" creationId="{62C3D9F5-3707-0B96-933D-DEA3859EF386}"/>
          </ac:picMkLst>
        </pc:picChg>
        <pc:picChg chg="del">
          <ac:chgData name="Somil Saparia" userId="0210ea52def9203c" providerId="LiveId" clId="{0972907F-640E-4A49-BAD6-B838BC808041}" dt="2023-05-09T17:26:50.729" v="1087" actId="478"/>
          <ac:picMkLst>
            <pc:docMk/>
            <pc:sldMk cId="1715161661" sldId="276"/>
            <ac:picMk id="17" creationId="{B9AE9CE6-7EEE-94A4-5C86-18766E4C76A6}"/>
          </ac:picMkLst>
        </pc:picChg>
      </pc:sldChg>
      <pc:sldChg chg="modSp del mod">
        <pc:chgData name="Somil Saparia" userId="0210ea52def9203c" providerId="LiveId" clId="{0972907F-640E-4A49-BAD6-B838BC808041}" dt="2023-05-09T16:53:04.600" v="338" actId="2696"/>
        <pc:sldMkLst>
          <pc:docMk/>
          <pc:sldMk cId="3977179176" sldId="276"/>
        </pc:sldMkLst>
        <pc:spChg chg="mod">
          <ac:chgData name="Somil Saparia" userId="0210ea52def9203c" providerId="LiveId" clId="{0972907F-640E-4A49-BAD6-B838BC808041}" dt="2023-05-09T16:50:47.420" v="327" actId="14100"/>
          <ac:spMkLst>
            <pc:docMk/>
            <pc:sldMk cId="3977179176" sldId="276"/>
            <ac:spMk id="12" creationId="{F25C4859-BD25-BE5A-35BA-D0BB66F38379}"/>
          </ac:spMkLst>
        </pc:spChg>
        <pc:spChg chg="mod">
          <ac:chgData name="Somil Saparia" userId="0210ea52def9203c" providerId="LiveId" clId="{0972907F-640E-4A49-BAD6-B838BC808041}" dt="2023-05-09T16:50:50.765" v="328" actId="1076"/>
          <ac:spMkLst>
            <pc:docMk/>
            <pc:sldMk cId="3977179176" sldId="276"/>
            <ac:spMk id="13" creationId="{33B999C7-78BC-5E63-6BE7-D2CDFE11B339}"/>
          </ac:spMkLst>
        </pc:spChg>
        <pc:spChg chg="mod">
          <ac:chgData name="Somil Saparia" userId="0210ea52def9203c" providerId="LiveId" clId="{0972907F-640E-4A49-BAD6-B838BC808041}" dt="2023-05-09T16:50:41.403" v="325" actId="14100"/>
          <ac:spMkLst>
            <pc:docMk/>
            <pc:sldMk cId="3977179176" sldId="276"/>
            <ac:spMk id="18" creationId="{46B08A5C-B616-3C54-6038-EF9786B6C302}"/>
          </ac:spMkLst>
        </pc:spChg>
        <pc:spChg chg="mod">
          <ac:chgData name="Somil Saparia" userId="0210ea52def9203c" providerId="LiveId" clId="{0972907F-640E-4A49-BAD6-B838BC808041}" dt="2023-05-09T16:50:57.732" v="329" actId="1076"/>
          <ac:spMkLst>
            <pc:docMk/>
            <pc:sldMk cId="3977179176" sldId="276"/>
            <ac:spMk id="19" creationId="{61E2198B-CCFB-A141-9DFD-5EE3C88EEA32}"/>
          </ac:spMkLst>
        </pc:spChg>
        <pc:picChg chg="mod">
          <ac:chgData name="Somil Saparia" userId="0210ea52def9203c" providerId="LiveId" clId="{0972907F-640E-4A49-BAD6-B838BC808041}" dt="2023-05-09T16:50:09.950" v="315" actId="1076"/>
          <ac:picMkLst>
            <pc:docMk/>
            <pc:sldMk cId="3977179176" sldId="276"/>
            <ac:picMk id="9" creationId="{4C485F82-9EDE-778B-1FB0-8821B9EF7753}"/>
          </ac:picMkLst>
        </pc:picChg>
        <pc:picChg chg="mod">
          <ac:chgData name="Somil Saparia" userId="0210ea52def9203c" providerId="LiveId" clId="{0972907F-640E-4A49-BAD6-B838BC808041}" dt="2023-05-09T16:50:22.165" v="319" actId="1076"/>
          <ac:picMkLst>
            <pc:docMk/>
            <pc:sldMk cId="3977179176" sldId="276"/>
            <ac:picMk id="11" creationId="{29CFA946-B331-59E2-89A5-88DAB8B80146}"/>
          </ac:picMkLst>
        </pc:picChg>
        <pc:picChg chg="mod">
          <ac:chgData name="Somil Saparia" userId="0210ea52def9203c" providerId="LiveId" clId="{0972907F-640E-4A49-BAD6-B838BC808041}" dt="2023-05-09T16:50:07.460" v="314" actId="1076"/>
          <ac:picMkLst>
            <pc:docMk/>
            <pc:sldMk cId="3977179176" sldId="276"/>
            <ac:picMk id="15" creationId="{62C3D9F5-3707-0B96-933D-DEA3859EF386}"/>
          </ac:picMkLst>
        </pc:picChg>
        <pc:picChg chg="mod">
          <ac:chgData name="Somil Saparia" userId="0210ea52def9203c" providerId="LiveId" clId="{0972907F-640E-4A49-BAD6-B838BC808041}" dt="2023-05-09T16:50:34.685" v="323" actId="14100"/>
          <ac:picMkLst>
            <pc:docMk/>
            <pc:sldMk cId="3977179176" sldId="276"/>
            <ac:picMk id="17" creationId="{B9AE9CE6-7EEE-94A4-5C86-18766E4C76A6}"/>
          </ac:picMkLst>
        </pc:picChg>
      </pc:sldChg>
      <pc:sldChg chg="add">
        <pc:chgData name="Somil Saparia" userId="0210ea52def9203c" providerId="LiveId" clId="{0972907F-640E-4A49-BAD6-B838BC808041}" dt="2023-05-09T16:53:08.824" v="339"/>
        <pc:sldMkLst>
          <pc:docMk/>
          <pc:sldMk cId="2235820349" sldId="277"/>
        </pc:sldMkLst>
      </pc:sldChg>
      <pc:sldChg chg="addSp modSp del mod setBg">
        <pc:chgData name="Somil Saparia" userId="0210ea52def9203c" providerId="LiveId" clId="{0972907F-640E-4A49-BAD6-B838BC808041}" dt="2023-05-09T16:53:04.600" v="338" actId="2696"/>
        <pc:sldMkLst>
          <pc:docMk/>
          <pc:sldMk cId="2697574081" sldId="277"/>
        </pc:sldMkLst>
        <pc:spChg chg="mod">
          <ac:chgData name="Somil Saparia" userId="0210ea52def9203c" providerId="LiveId" clId="{0972907F-640E-4A49-BAD6-B838BC808041}" dt="2023-05-09T07:01:32.878" v="216" actId="26606"/>
          <ac:spMkLst>
            <pc:docMk/>
            <pc:sldMk cId="2697574081" sldId="277"/>
            <ac:spMk id="12" creationId="{913FA3AF-1607-C4C7-7E2E-FA0AA7258C31}"/>
          </ac:spMkLst>
        </pc:spChg>
        <pc:spChg chg="mod">
          <ac:chgData name="Somil Saparia" userId="0210ea52def9203c" providerId="LiveId" clId="{0972907F-640E-4A49-BAD6-B838BC808041}" dt="2023-05-09T07:01:32.878" v="216" actId="26606"/>
          <ac:spMkLst>
            <pc:docMk/>
            <pc:sldMk cId="2697574081" sldId="277"/>
            <ac:spMk id="13" creationId="{80643EB3-782D-9871-D0CA-BAD75BD36BA4}"/>
          </ac:spMkLst>
        </pc:spChg>
        <pc:spChg chg="mod">
          <ac:chgData name="Somil Saparia" userId="0210ea52def9203c" providerId="LiveId" clId="{0972907F-640E-4A49-BAD6-B838BC808041}" dt="2023-05-09T07:01:32.878" v="216" actId="26606"/>
          <ac:spMkLst>
            <pc:docMk/>
            <pc:sldMk cId="2697574081" sldId="277"/>
            <ac:spMk id="14" creationId="{B94261A2-C670-1DC8-82C9-37FF3BA955A6}"/>
          </ac:spMkLst>
        </pc:spChg>
        <pc:spChg chg="mod">
          <ac:chgData name="Somil Saparia" userId="0210ea52def9203c" providerId="LiveId" clId="{0972907F-640E-4A49-BAD6-B838BC808041}" dt="2023-05-09T07:01:32.878" v="216" actId="26606"/>
          <ac:spMkLst>
            <pc:docMk/>
            <pc:sldMk cId="2697574081" sldId="277"/>
            <ac:spMk id="15" creationId="{B9B5DAF1-1797-7D80-406A-35CDEC738456}"/>
          </ac:spMkLst>
        </pc:spChg>
        <pc:grpChg chg="add">
          <ac:chgData name="Somil Saparia" userId="0210ea52def9203c" providerId="LiveId" clId="{0972907F-640E-4A49-BAD6-B838BC808041}" dt="2023-05-09T07:01:32.878" v="216" actId="26606"/>
          <ac:grpSpMkLst>
            <pc:docMk/>
            <pc:sldMk cId="2697574081" sldId="277"/>
            <ac:grpSpMk id="20" creationId="{609316A9-990D-4EC3-A671-70EE5C1493A4}"/>
          </ac:grpSpMkLst>
        </pc:grpChg>
        <pc:picChg chg="mod">
          <ac:chgData name="Somil Saparia" userId="0210ea52def9203c" providerId="LiveId" clId="{0972907F-640E-4A49-BAD6-B838BC808041}" dt="2023-05-09T07:01:32.878" v="216" actId="26606"/>
          <ac:picMkLst>
            <pc:docMk/>
            <pc:sldMk cId="2697574081" sldId="277"/>
            <ac:picMk id="5" creationId="{075A29AA-CEB6-7086-67E4-B6D22AA5EE50}"/>
          </ac:picMkLst>
        </pc:picChg>
        <pc:picChg chg="mod">
          <ac:chgData name="Somil Saparia" userId="0210ea52def9203c" providerId="LiveId" clId="{0972907F-640E-4A49-BAD6-B838BC808041}" dt="2023-05-09T07:01:32.878" v="216" actId="26606"/>
          <ac:picMkLst>
            <pc:docMk/>
            <pc:sldMk cId="2697574081" sldId="277"/>
            <ac:picMk id="7" creationId="{0A255CB2-2065-78EB-512B-F8E44874CC7E}"/>
          </ac:picMkLst>
        </pc:picChg>
        <pc:picChg chg="mod">
          <ac:chgData name="Somil Saparia" userId="0210ea52def9203c" providerId="LiveId" clId="{0972907F-640E-4A49-BAD6-B838BC808041}" dt="2023-05-09T07:01:32.878" v="216" actId="26606"/>
          <ac:picMkLst>
            <pc:docMk/>
            <pc:sldMk cId="2697574081" sldId="277"/>
            <ac:picMk id="9" creationId="{4EEDCB33-D6F6-2083-CAD9-AE178735C318}"/>
          </ac:picMkLst>
        </pc:picChg>
        <pc:picChg chg="mod">
          <ac:chgData name="Somil Saparia" userId="0210ea52def9203c" providerId="LiveId" clId="{0972907F-640E-4A49-BAD6-B838BC808041}" dt="2023-05-09T07:01:32.878" v="216" actId="26606"/>
          <ac:picMkLst>
            <pc:docMk/>
            <pc:sldMk cId="2697574081" sldId="277"/>
            <ac:picMk id="11" creationId="{96F9D2E5-88B7-049E-1930-4447A5575CA6}"/>
          </ac:picMkLst>
        </pc:picChg>
      </pc:sldChg>
      <pc:sldChg chg="addSp delSp modSp add del mod ord setBg modClrScheme delDesignElem chgLayout">
        <pc:chgData name="Somil Saparia" userId="0210ea52def9203c" providerId="LiveId" clId="{0972907F-640E-4A49-BAD6-B838BC808041}" dt="2023-05-09T16:46:35.324" v="305" actId="20577"/>
        <pc:sldMkLst>
          <pc:docMk/>
          <pc:sldMk cId="731050935" sldId="278"/>
        </pc:sldMkLst>
        <pc:spChg chg="mod ord">
          <ac:chgData name="Somil Saparia" userId="0210ea52def9203c" providerId="LiveId" clId="{0972907F-640E-4A49-BAD6-B838BC808041}" dt="2023-05-09T16:46:35.324" v="305" actId="20577"/>
          <ac:spMkLst>
            <pc:docMk/>
            <pc:sldMk cId="731050935" sldId="278"/>
            <ac:spMk id="2" creationId="{7D058709-D837-E900-2D50-0845AC2DCDAA}"/>
          </ac:spMkLst>
        </pc:spChg>
        <pc:spChg chg="add del mod ord">
          <ac:chgData name="Somil Saparia" userId="0210ea52def9203c" providerId="LiveId" clId="{0972907F-640E-4A49-BAD6-B838BC808041}" dt="2023-05-09T07:16:16.160" v="259" actId="700"/>
          <ac:spMkLst>
            <pc:docMk/>
            <pc:sldMk cId="731050935" sldId="278"/>
            <ac:spMk id="3" creationId="{D352369E-3F47-2E2C-8397-41B444A1C0E6}"/>
          </ac:spMkLst>
        </pc:spChg>
        <pc:spChg chg="add del">
          <ac:chgData name="Somil Saparia" userId="0210ea52def9203c" providerId="LiveId" clId="{0972907F-640E-4A49-BAD6-B838BC808041}" dt="2023-05-09T07:16:01.309" v="256" actId="700"/>
          <ac:spMkLst>
            <pc:docMk/>
            <pc:sldMk cId="731050935" sldId="278"/>
            <ac:spMk id="24" creationId="{80C19F4C-E54D-0050-E591-9E831EA64A03}"/>
          </ac:spMkLst>
        </pc:spChg>
        <pc:spChg chg="add del">
          <ac:chgData name="Somil Saparia" userId="0210ea52def9203c" providerId="LiveId" clId="{0972907F-640E-4A49-BAD6-B838BC808041}" dt="2023-05-09T07:16:01.309" v="256" actId="700"/>
          <ac:spMkLst>
            <pc:docMk/>
            <pc:sldMk cId="731050935" sldId="278"/>
            <ac:spMk id="27" creationId="{3BCB5F6A-9EB0-40B0-9D13-3023E9A20508}"/>
          </ac:spMkLst>
        </pc:spChg>
        <pc:grpChg chg="add del">
          <ac:chgData name="Somil Saparia" userId="0210ea52def9203c" providerId="LiveId" clId="{0972907F-640E-4A49-BAD6-B838BC808041}" dt="2023-05-09T16:43:36.135" v="284" actId="26606"/>
          <ac:grpSpMkLst>
            <pc:docMk/>
            <pc:sldMk cId="731050935" sldId="278"/>
            <ac:grpSpMk id="7" creationId="{B4DE830A-B531-4A3B-96F6-0ECE88B08555}"/>
          </ac:grpSpMkLst>
        </pc:grpChg>
        <pc:grpChg chg="add del">
          <ac:chgData name="Somil Saparia" userId="0210ea52def9203c" providerId="LiveId" clId="{0972907F-640E-4A49-BAD6-B838BC808041}" dt="2023-05-09T07:15:19.382" v="252" actId="26606"/>
          <ac:grpSpMkLst>
            <pc:docMk/>
            <pc:sldMk cId="731050935" sldId="278"/>
            <ac:grpSpMk id="10" creationId="{B4DE830A-B531-4A3B-96F6-0ECE88B08555}"/>
          </ac:grpSpMkLst>
        </pc:grpChg>
        <pc:picChg chg="mod ord modCrop">
          <ac:chgData name="Somil Saparia" userId="0210ea52def9203c" providerId="LiveId" clId="{0972907F-640E-4A49-BAD6-B838BC808041}" dt="2023-05-09T16:43:49.103" v="285"/>
          <ac:picMkLst>
            <pc:docMk/>
            <pc:sldMk cId="731050935" sldId="278"/>
            <ac:picMk id="5" creationId="{EE24E95B-C2D4-1B20-EDD3-86F70EE9D236}"/>
          </ac:picMkLst>
        </pc:picChg>
      </pc:sldChg>
      <pc:sldChg chg="addSp delSp modSp del mod setBg">
        <pc:chgData name="Somil Saparia" userId="0210ea52def9203c" providerId="LiveId" clId="{0972907F-640E-4A49-BAD6-B838BC808041}" dt="2023-05-09T16:47:13.832" v="306" actId="2696"/>
        <pc:sldMkLst>
          <pc:docMk/>
          <pc:sldMk cId="2325955943" sldId="279"/>
        </pc:sldMkLst>
        <pc:spChg chg="mod ord">
          <ac:chgData name="Somil Saparia" userId="0210ea52def9203c" providerId="LiveId" clId="{0972907F-640E-4A49-BAD6-B838BC808041}" dt="2023-05-09T07:13:04.942" v="243" actId="26606"/>
          <ac:spMkLst>
            <pc:docMk/>
            <pc:sldMk cId="2325955943" sldId="279"/>
            <ac:spMk id="2" creationId="{C546909D-3C88-C377-E699-E527CF784C1E}"/>
          </ac:spMkLst>
        </pc:spChg>
        <pc:spChg chg="add del">
          <ac:chgData name="Somil Saparia" userId="0210ea52def9203c" providerId="LiveId" clId="{0972907F-640E-4A49-BAD6-B838BC808041}" dt="2023-05-09T07:13:00.129" v="240" actId="26606"/>
          <ac:spMkLst>
            <pc:docMk/>
            <pc:sldMk cId="2325955943" sldId="279"/>
            <ac:spMk id="9" creationId="{1794EB87-582F-2417-59E6-E4A22DEB1FB7}"/>
          </ac:spMkLst>
        </pc:spChg>
        <pc:spChg chg="add del">
          <ac:chgData name="Somil Saparia" userId="0210ea52def9203c" providerId="LiveId" clId="{0972907F-640E-4A49-BAD6-B838BC808041}" dt="2023-05-09T07:13:00.129" v="240" actId="26606"/>
          <ac:spMkLst>
            <pc:docMk/>
            <pc:sldMk cId="2325955943" sldId="279"/>
            <ac:spMk id="12" creationId="{A65AC7D1-EAA9-48F5-B509-60A7F50BF703}"/>
          </ac:spMkLst>
        </pc:spChg>
        <pc:spChg chg="add del">
          <ac:chgData name="Somil Saparia" userId="0210ea52def9203c" providerId="LiveId" clId="{0972907F-640E-4A49-BAD6-B838BC808041}" dt="2023-05-09T07:13:00.129" v="240" actId="26606"/>
          <ac:spMkLst>
            <pc:docMk/>
            <pc:sldMk cId="2325955943" sldId="279"/>
            <ac:spMk id="14" creationId="{D6320AF9-619A-4175-865B-5663E1AEF4C5}"/>
          </ac:spMkLst>
        </pc:spChg>
        <pc:spChg chg="add del">
          <ac:chgData name="Somil Saparia" userId="0210ea52def9203c" providerId="LiveId" clId="{0972907F-640E-4A49-BAD6-B838BC808041}" dt="2023-05-09T07:13:00.129" v="240" actId="26606"/>
          <ac:spMkLst>
            <pc:docMk/>
            <pc:sldMk cId="2325955943" sldId="279"/>
            <ac:spMk id="20" creationId="{7E018740-5C2B-4A41-AC1A-7E68D1EC1954}"/>
          </ac:spMkLst>
        </pc:spChg>
        <pc:spChg chg="add del">
          <ac:chgData name="Somil Saparia" userId="0210ea52def9203c" providerId="LiveId" clId="{0972907F-640E-4A49-BAD6-B838BC808041}" dt="2023-05-09T07:13:00.129" v="240" actId="26606"/>
          <ac:spMkLst>
            <pc:docMk/>
            <pc:sldMk cId="2325955943" sldId="279"/>
            <ac:spMk id="22" creationId="{166F75A4-C475-4941-8EE2-B80A06A2C1BB}"/>
          </ac:spMkLst>
        </pc:spChg>
        <pc:spChg chg="add del">
          <ac:chgData name="Somil Saparia" userId="0210ea52def9203c" providerId="LiveId" clId="{0972907F-640E-4A49-BAD6-B838BC808041}" dt="2023-05-09T07:13:00.129" v="240" actId="26606"/>
          <ac:spMkLst>
            <pc:docMk/>
            <pc:sldMk cId="2325955943" sldId="279"/>
            <ac:spMk id="24" creationId="{A032553A-72E8-4B0D-8405-FF9771C9AF05}"/>
          </ac:spMkLst>
        </pc:spChg>
        <pc:spChg chg="add del">
          <ac:chgData name="Somil Saparia" userId="0210ea52def9203c" providerId="LiveId" clId="{0972907F-640E-4A49-BAD6-B838BC808041}" dt="2023-05-09T07:13:00.129" v="240" actId="26606"/>
          <ac:spMkLst>
            <pc:docMk/>
            <pc:sldMk cId="2325955943" sldId="279"/>
            <ac:spMk id="26" creationId="{765800AC-C3B9-498E-87BC-29FAE4C76B21}"/>
          </ac:spMkLst>
        </pc:spChg>
        <pc:spChg chg="add del">
          <ac:chgData name="Somil Saparia" userId="0210ea52def9203c" providerId="LiveId" clId="{0972907F-640E-4A49-BAD6-B838BC808041}" dt="2023-05-09T07:13:00.129" v="240" actId="26606"/>
          <ac:spMkLst>
            <pc:docMk/>
            <pc:sldMk cId="2325955943" sldId="279"/>
            <ac:spMk id="28" creationId="{1F9D6ACB-2FF4-49F9-978A-E0D5327FC635}"/>
          </ac:spMkLst>
        </pc:spChg>
        <pc:spChg chg="add del">
          <ac:chgData name="Somil Saparia" userId="0210ea52def9203c" providerId="LiveId" clId="{0972907F-640E-4A49-BAD6-B838BC808041}" dt="2023-05-09T07:13:00.129" v="240" actId="26606"/>
          <ac:spMkLst>
            <pc:docMk/>
            <pc:sldMk cId="2325955943" sldId="279"/>
            <ac:spMk id="30" creationId="{A5EC319D-0FEA-4B95-A3EA-01E35672C95B}"/>
          </ac:spMkLst>
        </pc:spChg>
        <pc:spChg chg="add del">
          <ac:chgData name="Somil Saparia" userId="0210ea52def9203c" providerId="LiveId" clId="{0972907F-640E-4A49-BAD6-B838BC808041}" dt="2023-05-09T07:13:04.874" v="242" actId="26606"/>
          <ac:spMkLst>
            <pc:docMk/>
            <pc:sldMk cId="2325955943" sldId="279"/>
            <ac:spMk id="32" creationId="{AB2E67F6-0308-49E3-96B0-4965A1620B02}"/>
          </ac:spMkLst>
        </pc:spChg>
        <pc:spChg chg="add del">
          <ac:chgData name="Somil Saparia" userId="0210ea52def9203c" providerId="LiveId" clId="{0972907F-640E-4A49-BAD6-B838BC808041}" dt="2023-05-09T07:13:04.874" v="242" actId="26606"/>
          <ac:spMkLst>
            <pc:docMk/>
            <pc:sldMk cId="2325955943" sldId="279"/>
            <ac:spMk id="34" creationId="{7026DEEB-B30A-4061-B89E-0FA2399F93F7}"/>
          </ac:spMkLst>
        </pc:spChg>
        <pc:spChg chg="add del">
          <ac:chgData name="Somil Saparia" userId="0210ea52def9203c" providerId="LiveId" clId="{0972907F-640E-4A49-BAD6-B838BC808041}" dt="2023-05-09T07:13:04.874" v="242" actId="26606"/>
          <ac:spMkLst>
            <pc:docMk/>
            <pc:sldMk cId="2325955943" sldId="279"/>
            <ac:spMk id="36" creationId="{BD29FF26-681C-4E29-936F-972C081E5876}"/>
          </ac:spMkLst>
        </pc:spChg>
        <pc:spChg chg="add del">
          <ac:chgData name="Somil Saparia" userId="0210ea52def9203c" providerId="LiveId" clId="{0972907F-640E-4A49-BAD6-B838BC808041}" dt="2023-05-09T07:13:04.874" v="242" actId="26606"/>
          <ac:spMkLst>
            <pc:docMk/>
            <pc:sldMk cId="2325955943" sldId="279"/>
            <ac:spMk id="38" creationId="{819FD6C5-CB99-4C76-9E9F-0D2A0D1C049C}"/>
          </ac:spMkLst>
        </pc:spChg>
        <pc:spChg chg="add del">
          <ac:chgData name="Somil Saparia" userId="0210ea52def9203c" providerId="LiveId" clId="{0972907F-640E-4A49-BAD6-B838BC808041}" dt="2023-05-09T07:13:04.874" v="242" actId="26606"/>
          <ac:spMkLst>
            <pc:docMk/>
            <pc:sldMk cId="2325955943" sldId="279"/>
            <ac:spMk id="40" creationId="{61B57FE0-8BC0-4391-98C7-D3EA0AC32E93}"/>
          </ac:spMkLst>
        </pc:spChg>
        <pc:spChg chg="add del">
          <ac:chgData name="Somil Saparia" userId="0210ea52def9203c" providerId="LiveId" clId="{0972907F-640E-4A49-BAD6-B838BC808041}" dt="2023-05-09T07:13:04.874" v="242" actId="26606"/>
          <ac:spMkLst>
            <pc:docMk/>
            <pc:sldMk cId="2325955943" sldId="279"/>
            <ac:spMk id="42" creationId="{BE0CE3EE-50D8-4235-8A71-1FBCA2322F4D}"/>
          </ac:spMkLst>
        </pc:spChg>
        <pc:spChg chg="add del">
          <ac:chgData name="Somil Saparia" userId="0210ea52def9203c" providerId="LiveId" clId="{0972907F-640E-4A49-BAD6-B838BC808041}" dt="2023-05-09T07:13:04.874" v="242" actId="26606"/>
          <ac:spMkLst>
            <pc:docMk/>
            <pc:sldMk cId="2325955943" sldId="279"/>
            <ac:spMk id="43" creationId="{832EB25C-DD4B-4B00-866F-7285459080BB}"/>
          </ac:spMkLst>
        </pc:spChg>
        <pc:spChg chg="add del">
          <ac:chgData name="Somil Saparia" userId="0210ea52def9203c" providerId="LiveId" clId="{0972907F-640E-4A49-BAD6-B838BC808041}" dt="2023-05-09T07:13:04.874" v="242" actId="26606"/>
          <ac:spMkLst>
            <pc:docMk/>
            <pc:sldMk cId="2325955943" sldId="279"/>
            <ac:spMk id="44" creationId="{188A7307-991C-4F29-BE00-08B39B63B14B}"/>
          </ac:spMkLst>
        </pc:spChg>
        <pc:spChg chg="add del">
          <ac:chgData name="Somil Saparia" userId="0210ea52def9203c" providerId="LiveId" clId="{0972907F-640E-4A49-BAD6-B838BC808041}" dt="2023-05-09T07:13:04.874" v="242" actId="26606"/>
          <ac:spMkLst>
            <pc:docMk/>
            <pc:sldMk cId="2325955943" sldId="279"/>
            <ac:spMk id="47" creationId="{E7B687B0-7476-474B-9459-AB1DC5256205}"/>
          </ac:spMkLst>
        </pc:spChg>
        <pc:spChg chg="add">
          <ac:chgData name="Somil Saparia" userId="0210ea52def9203c" providerId="LiveId" clId="{0972907F-640E-4A49-BAD6-B838BC808041}" dt="2023-05-09T07:13:04.942" v="243" actId="26606"/>
          <ac:spMkLst>
            <pc:docMk/>
            <pc:sldMk cId="2325955943" sldId="279"/>
            <ac:spMk id="57" creationId="{66D61E08-70C3-48D8-BEA0-787111DC30DA}"/>
          </ac:spMkLst>
        </pc:spChg>
        <pc:spChg chg="add">
          <ac:chgData name="Somil Saparia" userId="0210ea52def9203c" providerId="LiveId" clId="{0972907F-640E-4A49-BAD6-B838BC808041}" dt="2023-05-09T07:13:04.942" v="243" actId="26606"/>
          <ac:spMkLst>
            <pc:docMk/>
            <pc:sldMk cId="2325955943" sldId="279"/>
            <ac:spMk id="58" creationId="{FC55298F-0AE5-478E-AD2B-03C2614C5833}"/>
          </ac:spMkLst>
        </pc:spChg>
        <pc:spChg chg="add">
          <ac:chgData name="Somil Saparia" userId="0210ea52def9203c" providerId="LiveId" clId="{0972907F-640E-4A49-BAD6-B838BC808041}" dt="2023-05-09T07:13:04.942" v="243" actId="26606"/>
          <ac:spMkLst>
            <pc:docMk/>
            <pc:sldMk cId="2325955943" sldId="279"/>
            <ac:spMk id="59" creationId="{C180E4EA-0B63-4779-A895-7E90E71088F3}"/>
          </ac:spMkLst>
        </pc:spChg>
        <pc:spChg chg="add">
          <ac:chgData name="Somil Saparia" userId="0210ea52def9203c" providerId="LiveId" clId="{0972907F-640E-4A49-BAD6-B838BC808041}" dt="2023-05-09T07:13:04.942" v="243" actId="26606"/>
          <ac:spMkLst>
            <pc:docMk/>
            <pc:sldMk cId="2325955943" sldId="279"/>
            <ac:spMk id="60" creationId="{CEE01D9D-3DE8-4EED-B0D3-8F3C79CC7673}"/>
          </ac:spMkLst>
        </pc:spChg>
        <pc:spChg chg="add">
          <ac:chgData name="Somil Saparia" userId="0210ea52def9203c" providerId="LiveId" clId="{0972907F-640E-4A49-BAD6-B838BC808041}" dt="2023-05-09T07:13:04.942" v="243" actId="26606"/>
          <ac:spMkLst>
            <pc:docMk/>
            <pc:sldMk cId="2325955943" sldId="279"/>
            <ac:spMk id="61" creationId="{89AF5CE9-607F-43F4-8983-DCD6DA4051FD}"/>
          </ac:spMkLst>
        </pc:spChg>
        <pc:spChg chg="add">
          <ac:chgData name="Somil Saparia" userId="0210ea52def9203c" providerId="LiveId" clId="{0972907F-640E-4A49-BAD6-B838BC808041}" dt="2023-05-09T07:13:04.942" v="243" actId="26606"/>
          <ac:spMkLst>
            <pc:docMk/>
            <pc:sldMk cId="2325955943" sldId="279"/>
            <ac:spMk id="62" creationId="{6EEA2DBD-9E1E-4521-8C01-F32AD18A89E3}"/>
          </ac:spMkLst>
        </pc:spChg>
        <pc:spChg chg="add">
          <ac:chgData name="Somil Saparia" userId="0210ea52def9203c" providerId="LiveId" clId="{0972907F-640E-4A49-BAD6-B838BC808041}" dt="2023-05-09T07:13:04.942" v="243" actId="26606"/>
          <ac:spMkLst>
            <pc:docMk/>
            <pc:sldMk cId="2325955943" sldId="279"/>
            <ac:spMk id="63" creationId="{15BBD2C1-BA9B-46A9-A27A-33498B169272}"/>
          </ac:spMkLst>
        </pc:spChg>
        <pc:grpChg chg="add del">
          <ac:chgData name="Somil Saparia" userId="0210ea52def9203c" providerId="LiveId" clId="{0972907F-640E-4A49-BAD6-B838BC808041}" dt="2023-05-09T07:13:04.874" v="242" actId="26606"/>
          <ac:grpSpMkLst>
            <pc:docMk/>
            <pc:sldMk cId="2325955943" sldId="279"/>
            <ac:grpSpMk id="10" creationId="{6A761A44-A936-4382-8A16-7ED6A2903DD0}"/>
          </ac:grpSpMkLst>
        </pc:grpChg>
        <pc:grpChg chg="add">
          <ac:chgData name="Somil Saparia" userId="0210ea52def9203c" providerId="LiveId" clId="{0972907F-640E-4A49-BAD6-B838BC808041}" dt="2023-05-09T07:13:04.942" v="243" actId="26606"/>
          <ac:grpSpMkLst>
            <pc:docMk/>
            <pc:sldMk cId="2325955943" sldId="279"/>
            <ac:grpSpMk id="49" creationId="{6A761A44-A936-4382-8A16-7ED6A2903DD0}"/>
          </ac:grpSpMkLst>
        </pc:grpChg>
        <pc:picChg chg="mod">
          <ac:chgData name="Somil Saparia" userId="0210ea52def9203c" providerId="LiveId" clId="{0972907F-640E-4A49-BAD6-B838BC808041}" dt="2023-05-09T07:13:04.942" v="243" actId="26606"/>
          <ac:picMkLst>
            <pc:docMk/>
            <pc:sldMk cId="2325955943" sldId="279"/>
            <ac:picMk id="5" creationId="{D3DFA7F8-0D79-CFFD-641E-CA2CA77A449E}"/>
          </ac:picMkLst>
        </pc:picChg>
        <pc:cxnChg chg="add del">
          <ac:chgData name="Somil Saparia" userId="0210ea52def9203c" providerId="LiveId" clId="{0972907F-640E-4A49-BAD6-B838BC808041}" dt="2023-05-09T07:13:00.129" v="240" actId="26606"/>
          <ac:cxnSpMkLst>
            <pc:docMk/>
            <pc:sldMk cId="2325955943" sldId="279"/>
            <ac:cxnSpMk id="16" creationId="{063B6EC6-D752-4EE7-908B-F8F19E8C7FEA}"/>
          </ac:cxnSpMkLst>
        </pc:cxnChg>
        <pc:cxnChg chg="add del">
          <ac:chgData name="Somil Saparia" userId="0210ea52def9203c" providerId="LiveId" clId="{0972907F-640E-4A49-BAD6-B838BC808041}" dt="2023-05-09T07:13:00.129" v="240" actId="26606"/>
          <ac:cxnSpMkLst>
            <pc:docMk/>
            <pc:sldMk cId="2325955943" sldId="279"/>
            <ac:cxnSpMk id="18" creationId="{EFECD4E8-AD3E-4228-82A2-9461958EA94D}"/>
          </ac:cxnSpMkLst>
        </pc:cxnChg>
        <pc:cxnChg chg="add del">
          <ac:chgData name="Somil Saparia" userId="0210ea52def9203c" providerId="LiveId" clId="{0972907F-640E-4A49-BAD6-B838BC808041}" dt="2023-05-09T07:13:04.874" v="242" actId="26606"/>
          <ac:cxnSpMkLst>
            <pc:docMk/>
            <pc:sldMk cId="2325955943" sldId="279"/>
            <ac:cxnSpMk id="45" creationId="{C8345E99-1DB1-4AD8-B840-EDBE927B02BE}"/>
          </ac:cxnSpMkLst>
        </pc:cxnChg>
        <pc:cxnChg chg="add del">
          <ac:chgData name="Somil Saparia" userId="0210ea52def9203c" providerId="LiveId" clId="{0972907F-640E-4A49-BAD6-B838BC808041}" dt="2023-05-09T07:13:04.874" v="242" actId="26606"/>
          <ac:cxnSpMkLst>
            <pc:docMk/>
            <pc:sldMk cId="2325955943" sldId="279"/>
            <ac:cxnSpMk id="46" creationId="{2C1F8DFB-4FF5-4F08-B50C-F3901123456B}"/>
          </ac:cxnSpMkLst>
        </pc:cxnChg>
        <pc:cxnChg chg="add">
          <ac:chgData name="Somil Saparia" userId="0210ea52def9203c" providerId="LiveId" clId="{0972907F-640E-4A49-BAD6-B838BC808041}" dt="2023-05-09T07:13:04.942" v="243" actId="26606"/>
          <ac:cxnSpMkLst>
            <pc:docMk/>
            <pc:sldMk cId="2325955943" sldId="279"/>
            <ac:cxnSpMk id="55" creationId="{A57C1A16-B8AB-4D99-A195-A38F556A6486}"/>
          </ac:cxnSpMkLst>
        </pc:cxnChg>
        <pc:cxnChg chg="add">
          <ac:chgData name="Somil Saparia" userId="0210ea52def9203c" providerId="LiveId" clId="{0972907F-640E-4A49-BAD6-B838BC808041}" dt="2023-05-09T07:13:04.942" v="243" actId="26606"/>
          <ac:cxnSpMkLst>
            <pc:docMk/>
            <pc:sldMk cId="2325955943" sldId="279"/>
            <ac:cxnSpMk id="56" creationId="{F8A9B20B-D1DD-4573-B5EC-558029519236}"/>
          </ac:cxnSpMkLst>
        </pc:cxnChg>
      </pc:sldChg>
      <pc:sldChg chg="addSp delSp modSp del mod setBg modClrScheme delDesignElem chgLayout">
        <pc:chgData name="Somil Saparia" userId="0210ea52def9203c" providerId="LiveId" clId="{0972907F-640E-4A49-BAD6-B838BC808041}" dt="2023-05-09T16:53:04.600" v="338" actId="2696"/>
        <pc:sldMkLst>
          <pc:docMk/>
          <pc:sldMk cId="530285191" sldId="280"/>
        </pc:sldMkLst>
        <pc:spChg chg="mod ord">
          <ac:chgData name="Somil Saparia" userId="0210ea52def9203c" providerId="LiveId" clId="{0972907F-640E-4A49-BAD6-B838BC808041}" dt="2023-05-09T07:20:20.652" v="269" actId="1076"/>
          <ac:spMkLst>
            <pc:docMk/>
            <pc:sldMk cId="530285191" sldId="280"/>
            <ac:spMk id="2" creationId="{0EBB8250-3730-F5DC-99B0-841734DC1457}"/>
          </ac:spMkLst>
        </pc:spChg>
        <pc:grpChg chg="add del">
          <ac:chgData name="Somil Saparia" userId="0210ea52def9203c" providerId="LiveId" clId="{0972907F-640E-4A49-BAD6-B838BC808041}" dt="2023-05-09T07:20:04.171" v="267" actId="700"/>
          <ac:grpSpMkLst>
            <pc:docMk/>
            <pc:sldMk cId="530285191" sldId="280"/>
            <ac:grpSpMk id="10" creationId="{B4DE830A-B531-4A3B-96F6-0ECE88B08555}"/>
          </ac:grpSpMkLst>
        </pc:grpChg>
        <pc:picChg chg="mod ord">
          <ac:chgData name="Somil Saparia" userId="0210ea52def9203c" providerId="LiveId" clId="{0972907F-640E-4A49-BAD6-B838BC808041}" dt="2023-05-09T07:20:10.538" v="268" actId="1076"/>
          <ac:picMkLst>
            <pc:docMk/>
            <pc:sldMk cId="530285191" sldId="280"/>
            <ac:picMk id="5" creationId="{B1169919-72DB-33BB-9151-46DAB6688159}"/>
          </ac:picMkLst>
        </pc:picChg>
      </pc:sldChg>
      <pc:sldChg chg="add">
        <pc:chgData name="Somil Saparia" userId="0210ea52def9203c" providerId="LiveId" clId="{0972907F-640E-4A49-BAD6-B838BC808041}" dt="2023-05-09T16:53:08.824" v="339"/>
        <pc:sldMkLst>
          <pc:docMk/>
          <pc:sldMk cId="1675695666" sldId="280"/>
        </pc:sldMkLst>
      </pc:sldChg>
      <pc:sldChg chg="addSp delSp modSp mod setBg">
        <pc:chgData name="Somil Saparia" userId="0210ea52def9203c" providerId="LiveId" clId="{0972907F-640E-4A49-BAD6-B838BC808041}" dt="2023-05-09T17:48:37.154" v="1622" actId="20577"/>
        <pc:sldMkLst>
          <pc:docMk/>
          <pc:sldMk cId="2122682778" sldId="281"/>
        </pc:sldMkLst>
        <pc:spChg chg="mod">
          <ac:chgData name="Somil Saparia" userId="0210ea52def9203c" providerId="LiveId" clId="{0972907F-640E-4A49-BAD6-B838BC808041}" dt="2023-05-09T07:03:30.837" v="220" actId="26606"/>
          <ac:spMkLst>
            <pc:docMk/>
            <pc:sldMk cId="2122682778" sldId="281"/>
            <ac:spMk id="2" creationId="{F66BF26B-9E26-92D5-9759-3BFEAC329B8C}"/>
          </ac:spMkLst>
        </pc:spChg>
        <pc:spChg chg="mod">
          <ac:chgData name="Somil Saparia" userId="0210ea52def9203c" providerId="LiveId" clId="{0972907F-640E-4A49-BAD6-B838BC808041}" dt="2023-05-09T17:48:37.154" v="1622" actId="20577"/>
          <ac:spMkLst>
            <pc:docMk/>
            <pc:sldMk cId="2122682778" sldId="281"/>
            <ac:spMk id="6" creationId="{936C7A79-EFFE-28D7-650F-1DCBA686F672}"/>
          </ac:spMkLst>
        </pc:spChg>
        <pc:spChg chg="add del">
          <ac:chgData name="Somil Saparia" userId="0210ea52def9203c" providerId="LiveId" clId="{0972907F-640E-4A49-BAD6-B838BC808041}" dt="2023-05-09T07:06:35.518" v="222" actId="26606"/>
          <ac:spMkLst>
            <pc:docMk/>
            <pc:sldMk cId="2122682778" sldId="281"/>
            <ac:spMk id="11" creationId="{A65AC7D1-EAA9-48F5-B509-60A7F50BF703}"/>
          </ac:spMkLst>
        </pc:spChg>
        <pc:spChg chg="add del">
          <ac:chgData name="Somil Saparia" userId="0210ea52def9203c" providerId="LiveId" clId="{0972907F-640E-4A49-BAD6-B838BC808041}" dt="2023-05-09T07:06:35.518" v="222" actId="26606"/>
          <ac:spMkLst>
            <pc:docMk/>
            <pc:sldMk cId="2122682778" sldId="281"/>
            <ac:spMk id="13" creationId="{D6320AF9-619A-4175-865B-5663E1AEF4C5}"/>
          </ac:spMkLst>
        </pc:spChg>
        <pc:spChg chg="add del">
          <ac:chgData name="Somil Saparia" userId="0210ea52def9203c" providerId="LiveId" clId="{0972907F-640E-4A49-BAD6-B838BC808041}" dt="2023-05-09T07:06:35.518" v="222" actId="26606"/>
          <ac:spMkLst>
            <pc:docMk/>
            <pc:sldMk cId="2122682778" sldId="281"/>
            <ac:spMk id="19" creationId="{7E018740-5C2B-4A41-AC1A-7E68D1EC1954}"/>
          </ac:spMkLst>
        </pc:spChg>
        <pc:spChg chg="add del">
          <ac:chgData name="Somil Saparia" userId="0210ea52def9203c" providerId="LiveId" clId="{0972907F-640E-4A49-BAD6-B838BC808041}" dt="2023-05-09T07:06:35.518" v="222" actId="26606"/>
          <ac:spMkLst>
            <pc:docMk/>
            <pc:sldMk cId="2122682778" sldId="281"/>
            <ac:spMk id="21" creationId="{166F75A4-C475-4941-8EE2-B80A06A2C1BB}"/>
          </ac:spMkLst>
        </pc:spChg>
        <pc:spChg chg="add del">
          <ac:chgData name="Somil Saparia" userId="0210ea52def9203c" providerId="LiveId" clId="{0972907F-640E-4A49-BAD6-B838BC808041}" dt="2023-05-09T07:06:35.518" v="222" actId="26606"/>
          <ac:spMkLst>
            <pc:docMk/>
            <pc:sldMk cId="2122682778" sldId="281"/>
            <ac:spMk id="23" creationId="{A032553A-72E8-4B0D-8405-FF9771C9AF05}"/>
          </ac:spMkLst>
        </pc:spChg>
        <pc:spChg chg="add del">
          <ac:chgData name="Somil Saparia" userId="0210ea52def9203c" providerId="LiveId" clId="{0972907F-640E-4A49-BAD6-B838BC808041}" dt="2023-05-09T07:06:35.518" v="222" actId="26606"/>
          <ac:spMkLst>
            <pc:docMk/>
            <pc:sldMk cId="2122682778" sldId="281"/>
            <ac:spMk id="25" creationId="{765800AC-C3B9-498E-87BC-29FAE4C76B21}"/>
          </ac:spMkLst>
        </pc:spChg>
        <pc:spChg chg="add del">
          <ac:chgData name="Somil Saparia" userId="0210ea52def9203c" providerId="LiveId" clId="{0972907F-640E-4A49-BAD6-B838BC808041}" dt="2023-05-09T07:06:35.518" v="222" actId="26606"/>
          <ac:spMkLst>
            <pc:docMk/>
            <pc:sldMk cId="2122682778" sldId="281"/>
            <ac:spMk id="27" creationId="{1F9D6ACB-2FF4-49F9-978A-E0D5327FC635}"/>
          </ac:spMkLst>
        </pc:spChg>
        <pc:spChg chg="add del">
          <ac:chgData name="Somil Saparia" userId="0210ea52def9203c" providerId="LiveId" clId="{0972907F-640E-4A49-BAD6-B838BC808041}" dt="2023-05-09T07:06:35.518" v="222" actId="26606"/>
          <ac:spMkLst>
            <pc:docMk/>
            <pc:sldMk cId="2122682778" sldId="281"/>
            <ac:spMk id="29" creationId="{A5EC319D-0FEA-4B95-A3EA-01E35672C95B}"/>
          </ac:spMkLst>
        </pc:spChg>
        <pc:spChg chg="add">
          <ac:chgData name="Somil Saparia" userId="0210ea52def9203c" providerId="LiveId" clId="{0972907F-640E-4A49-BAD6-B838BC808041}" dt="2023-05-09T07:06:35.518" v="222" actId="26606"/>
          <ac:spMkLst>
            <pc:docMk/>
            <pc:sldMk cId="2122682778" sldId="281"/>
            <ac:spMk id="34" creationId="{A65AC7D1-EAA9-48F5-B509-60A7F50BF703}"/>
          </ac:spMkLst>
        </pc:spChg>
        <pc:spChg chg="add">
          <ac:chgData name="Somil Saparia" userId="0210ea52def9203c" providerId="LiveId" clId="{0972907F-640E-4A49-BAD6-B838BC808041}" dt="2023-05-09T07:06:35.518" v="222" actId="26606"/>
          <ac:spMkLst>
            <pc:docMk/>
            <pc:sldMk cId="2122682778" sldId="281"/>
            <ac:spMk id="36" creationId="{D6320AF9-619A-4175-865B-5663E1AEF4C5}"/>
          </ac:spMkLst>
        </pc:spChg>
        <pc:spChg chg="add">
          <ac:chgData name="Somil Saparia" userId="0210ea52def9203c" providerId="LiveId" clId="{0972907F-640E-4A49-BAD6-B838BC808041}" dt="2023-05-09T07:06:35.518" v="222" actId="26606"/>
          <ac:spMkLst>
            <pc:docMk/>
            <pc:sldMk cId="2122682778" sldId="281"/>
            <ac:spMk id="42" creationId="{7E018740-5C2B-4A41-AC1A-7E68D1EC1954}"/>
          </ac:spMkLst>
        </pc:spChg>
        <pc:spChg chg="add">
          <ac:chgData name="Somil Saparia" userId="0210ea52def9203c" providerId="LiveId" clId="{0972907F-640E-4A49-BAD6-B838BC808041}" dt="2023-05-09T07:06:35.518" v="222" actId="26606"/>
          <ac:spMkLst>
            <pc:docMk/>
            <pc:sldMk cId="2122682778" sldId="281"/>
            <ac:spMk id="44" creationId="{166F75A4-C475-4941-8EE2-B80A06A2C1BB}"/>
          </ac:spMkLst>
        </pc:spChg>
        <pc:spChg chg="add">
          <ac:chgData name="Somil Saparia" userId="0210ea52def9203c" providerId="LiveId" clId="{0972907F-640E-4A49-BAD6-B838BC808041}" dt="2023-05-09T07:06:35.518" v="222" actId="26606"/>
          <ac:spMkLst>
            <pc:docMk/>
            <pc:sldMk cId="2122682778" sldId="281"/>
            <ac:spMk id="46" creationId="{A032553A-72E8-4B0D-8405-FF9771C9AF05}"/>
          </ac:spMkLst>
        </pc:spChg>
        <pc:spChg chg="add">
          <ac:chgData name="Somil Saparia" userId="0210ea52def9203c" providerId="LiveId" clId="{0972907F-640E-4A49-BAD6-B838BC808041}" dt="2023-05-09T07:06:35.518" v="222" actId="26606"/>
          <ac:spMkLst>
            <pc:docMk/>
            <pc:sldMk cId="2122682778" sldId="281"/>
            <ac:spMk id="48" creationId="{765800AC-C3B9-498E-87BC-29FAE4C76B21}"/>
          </ac:spMkLst>
        </pc:spChg>
        <pc:spChg chg="add">
          <ac:chgData name="Somil Saparia" userId="0210ea52def9203c" providerId="LiveId" clId="{0972907F-640E-4A49-BAD6-B838BC808041}" dt="2023-05-09T07:06:35.518" v="222" actId="26606"/>
          <ac:spMkLst>
            <pc:docMk/>
            <pc:sldMk cId="2122682778" sldId="281"/>
            <ac:spMk id="50" creationId="{1F9D6ACB-2FF4-49F9-978A-E0D5327FC635}"/>
          </ac:spMkLst>
        </pc:spChg>
        <pc:spChg chg="add">
          <ac:chgData name="Somil Saparia" userId="0210ea52def9203c" providerId="LiveId" clId="{0972907F-640E-4A49-BAD6-B838BC808041}" dt="2023-05-09T07:06:35.518" v="222" actId="26606"/>
          <ac:spMkLst>
            <pc:docMk/>
            <pc:sldMk cId="2122682778" sldId="281"/>
            <ac:spMk id="52" creationId="{A5EC319D-0FEA-4B95-A3EA-01E35672C95B}"/>
          </ac:spMkLst>
        </pc:spChg>
        <pc:picChg chg="mod">
          <ac:chgData name="Somil Saparia" userId="0210ea52def9203c" providerId="LiveId" clId="{0972907F-640E-4A49-BAD6-B838BC808041}" dt="2023-05-09T07:06:35.518" v="222" actId="26606"/>
          <ac:picMkLst>
            <pc:docMk/>
            <pc:sldMk cId="2122682778" sldId="281"/>
            <ac:picMk id="5" creationId="{98965901-97C6-0BC4-072F-FE02C1E60A10}"/>
          </ac:picMkLst>
        </pc:picChg>
        <pc:cxnChg chg="add del">
          <ac:chgData name="Somil Saparia" userId="0210ea52def9203c" providerId="LiveId" clId="{0972907F-640E-4A49-BAD6-B838BC808041}" dt="2023-05-09T07:06:35.518" v="222" actId="26606"/>
          <ac:cxnSpMkLst>
            <pc:docMk/>
            <pc:sldMk cId="2122682778" sldId="281"/>
            <ac:cxnSpMk id="15" creationId="{063B6EC6-D752-4EE7-908B-F8F19E8C7FEA}"/>
          </ac:cxnSpMkLst>
        </pc:cxnChg>
        <pc:cxnChg chg="add del">
          <ac:chgData name="Somil Saparia" userId="0210ea52def9203c" providerId="LiveId" clId="{0972907F-640E-4A49-BAD6-B838BC808041}" dt="2023-05-09T07:06:35.518" v="222" actId="26606"/>
          <ac:cxnSpMkLst>
            <pc:docMk/>
            <pc:sldMk cId="2122682778" sldId="281"/>
            <ac:cxnSpMk id="17" creationId="{EFECD4E8-AD3E-4228-82A2-9461958EA94D}"/>
          </ac:cxnSpMkLst>
        </pc:cxnChg>
        <pc:cxnChg chg="add">
          <ac:chgData name="Somil Saparia" userId="0210ea52def9203c" providerId="LiveId" clId="{0972907F-640E-4A49-BAD6-B838BC808041}" dt="2023-05-09T07:06:35.518" v="222" actId="26606"/>
          <ac:cxnSpMkLst>
            <pc:docMk/>
            <pc:sldMk cId="2122682778" sldId="281"/>
            <ac:cxnSpMk id="38" creationId="{063B6EC6-D752-4EE7-908B-F8F19E8C7FEA}"/>
          </ac:cxnSpMkLst>
        </pc:cxnChg>
        <pc:cxnChg chg="add">
          <ac:chgData name="Somil Saparia" userId="0210ea52def9203c" providerId="LiveId" clId="{0972907F-640E-4A49-BAD6-B838BC808041}" dt="2023-05-09T07:06:35.518" v="222" actId="26606"/>
          <ac:cxnSpMkLst>
            <pc:docMk/>
            <pc:sldMk cId="2122682778" sldId="281"/>
            <ac:cxnSpMk id="40" creationId="{EFECD4E8-AD3E-4228-82A2-9461958EA94D}"/>
          </ac:cxnSpMkLst>
        </pc:cxnChg>
      </pc:sldChg>
      <pc:sldChg chg="addSp modSp mod ord setBg">
        <pc:chgData name="Somil Saparia" userId="0210ea52def9203c" providerId="LiveId" clId="{0972907F-640E-4A49-BAD6-B838BC808041}" dt="2023-05-09T17:49:34.545" v="1742" actId="20577"/>
        <pc:sldMkLst>
          <pc:docMk/>
          <pc:sldMk cId="3018120908" sldId="282"/>
        </pc:sldMkLst>
        <pc:spChg chg="mod ord">
          <ac:chgData name="Somil Saparia" userId="0210ea52def9203c" providerId="LiveId" clId="{0972907F-640E-4A49-BAD6-B838BC808041}" dt="2023-05-09T17:49:34.545" v="1742" actId="20577"/>
          <ac:spMkLst>
            <pc:docMk/>
            <pc:sldMk cId="3018120908" sldId="282"/>
            <ac:spMk id="3" creationId="{4768F7C0-C0B2-DBE8-C666-5D1A44CD0B46}"/>
          </ac:spMkLst>
        </pc:spChg>
        <pc:spChg chg="add">
          <ac:chgData name="Somil Saparia" userId="0210ea52def9203c" providerId="LiveId" clId="{0972907F-640E-4A49-BAD6-B838BC808041}" dt="2023-05-09T07:09:19.809" v="234" actId="26606"/>
          <ac:spMkLst>
            <pc:docMk/>
            <pc:sldMk cId="3018120908" sldId="282"/>
            <ac:spMk id="10" creationId="{A65AC7D1-EAA9-48F5-B509-60A7F50BF703}"/>
          </ac:spMkLst>
        </pc:spChg>
        <pc:spChg chg="add">
          <ac:chgData name="Somil Saparia" userId="0210ea52def9203c" providerId="LiveId" clId="{0972907F-640E-4A49-BAD6-B838BC808041}" dt="2023-05-09T07:09:19.809" v="234" actId="26606"/>
          <ac:spMkLst>
            <pc:docMk/>
            <pc:sldMk cId="3018120908" sldId="282"/>
            <ac:spMk id="12" creationId="{D6320AF9-619A-4175-865B-5663E1AEF4C5}"/>
          </ac:spMkLst>
        </pc:spChg>
        <pc:spChg chg="add">
          <ac:chgData name="Somil Saparia" userId="0210ea52def9203c" providerId="LiveId" clId="{0972907F-640E-4A49-BAD6-B838BC808041}" dt="2023-05-09T07:09:19.809" v="234" actId="26606"/>
          <ac:spMkLst>
            <pc:docMk/>
            <pc:sldMk cId="3018120908" sldId="282"/>
            <ac:spMk id="18" creationId="{7E018740-5C2B-4A41-AC1A-7E68D1EC1954}"/>
          </ac:spMkLst>
        </pc:spChg>
        <pc:spChg chg="add">
          <ac:chgData name="Somil Saparia" userId="0210ea52def9203c" providerId="LiveId" clId="{0972907F-640E-4A49-BAD6-B838BC808041}" dt="2023-05-09T07:09:19.809" v="234" actId="26606"/>
          <ac:spMkLst>
            <pc:docMk/>
            <pc:sldMk cId="3018120908" sldId="282"/>
            <ac:spMk id="20" creationId="{166F75A4-C475-4941-8EE2-B80A06A2C1BB}"/>
          </ac:spMkLst>
        </pc:spChg>
        <pc:spChg chg="add">
          <ac:chgData name="Somil Saparia" userId="0210ea52def9203c" providerId="LiveId" clId="{0972907F-640E-4A49-BAD6-B838BC808041}" dt="2023-05-09T07:09:19.809" v="234" actId="26606"/>
          <ac:spMkLst>
            <pc:docMk/>
            <pc:sldMk cId="3018120908" sldId="282"/>
            <ac:spMk id="22" creationId="{A032553A-72E8-4B0D-8405-FF9771C9AF05}"/>
          </ac:spMkLst>
        </pc:spChg>
        <pc:spChg chg="add">
          <ac:chgData name="Somil Saparia" userId="0210ea52def9203c" providerId="LiveId" clId="{0972907F-640E-4A49-BAD6-B838BC808041}" dt="2023-05-09T07:09:19.809" v="234" actId="26606"/>
          <ac:spMkLst>
            <pc:docMk/>
            <pc:sldMk cId="3018120908" sldId="282"/>
            <ac:spMk id="24" creationId="{765800AC-C3B9-498E-87BC-29FAE4C76B21}"/>
          </ac:spMkLst>
        </pc:spChg>
        <pc:spChg chg="add">
          <ac:chgData name="Somil Saparia" userId="0210ea52def9203c" providerId="LiveId" clId="{0972907F-640E-4A49-BAD6-B838BC808041}" dt="2023-05-09T07:09:19.809" v="234" actId="26606"/>
          <ac:spMkLst>
            <pc:docMk/>
            <pc:sldMk cId="3018120908" sldId="282"/>
            <ac:spMk id="26" creationId="{1F9D6ACB-2FF4-49F9-978A-E0D5327FC635}"/>
          </ac:spMkLst>
        </pc:spChg>
        <pc:spChg chg="add">
          <ac:chgData name="Somil Saparia" userId="0210ea52def9203c" providerId="LiveId" clId="{0972907F-640E-4A49-BAD6-B838BC808041}" dt="2023-05-09T07:09:19.809" v="234" actId="26606"/>
          <ac:spMkLst>
            <pc:docMk/>
            <pc:sldMk cId="3018120908" sldId="282"/>
            <ac:spMk id="28" creationId="{A5EC319D-0FEA-4B95-A3EA-01E35672C95B}"/>
          </ac:spMkLst>
        </pc:spChg>
        <pc:picChg chg="mod">
          <ac:chgData name="Somil Saparia" userId="0210ea52def9203c" providerId="LiveId" clId="{0972907F-640E-4A49-BAD6-B838BC808041}" dt="2023-05-09T07:09:19.809" v="234" actId="26606"/>
          <ac:picMkLst>
            <pc:docMk/>
            <pc:sldMk cId="3018120908" sldId="282"/>
            <ac:picMk id="5" creationId="{4971E4C0-B901-02EA-8989-016F6AB5081E}"/>
          </ac:picMkLst>
        </pc:picChg>
        <pc:cxnChg chg="add">
          <ac:chgData name="Somil Saparia" userId="0210ea52def9203c" providerId="LiveId" clId="{0972907F-640E-4A49-BAD6-B838BC808041}" dt="2023-05-09T07:09:19.809" v="234" actId="26606"/>
          <ac:cxnSpMkLst>
            <pc:docMk/>
            <pc:sldMk cId="3018120908" sldId="282"/>
            <ac:cxnSpMk id="14" creationId="{063B6EC6-D752-4EE7-908B-F8F19E8C7FEA}"/>
          </ac:cxnSpMkLst>
        </pc:cxnChg>
        <pc:cxnChg chg="add">
          <ac:chgData name="Somil Saparia" userId="0210ea52def9203c" providerId="LiveId" clId="{0972907F-640E-4A49-BAD6-B838BC808041}" dt="2023-05-09T07:09:19.809" v="234" actId="26606"/>
          <ac:cxnSpMkLst>
            <pc:docMk/>
            <pc:sldMk cId="3018120908" sldId="282"/>
            <ac:cxnSpMk id="16" creationId="{EFECD4E8-AD3E-4228-82A2-9461958EA94D}"/>
          </ac:cxnSpMkLst>
        </pc:cxnChg>
      </pc:sldChg>
      <pc:sldChg chg="addSp modSp mod setBg">
        <pc:chgData name="Somil Saparia" userId="0210ea52def9203c" providerId="LiveId" clId="{0972907F-640E-4A49-BAD6-B838BC808041}" dt="2023-05-09T17:48:18.656" v="1578" actId="20577"/>
        <pc:sldMkLst>
          <pc:docMk/>
          <pc:sldMk cId="616137069" sldId="283"/>
        </pc:sldMkLst>
        <pc:spChg chg="mod ord">
          <ac:chgData name="Somil Saparia" userId="0210ea52def9203c" providerId="LiveId" clId="{0972907F-640E-4A49-BAD6-B838BC808041}" dt="2023-05-09T17:48:18.656" v="1578" actId="20577"/>
          <ac:spMkLst>
            <pc:docMk/>
            <pc:sldMk cId="616137069" sldId="283"/>
            <ac:spMk id="3" creationId="{2F17C698-4D26-7909-0C79-11661AE165C8}"/>
          </ac:spMkLst>
        </pc:spChg>
        <pc:spChg chg="add">
          <ac:chgData name="Somil Saparia" userId="0210ea52def9203c" providerId="LiveId" clId="{0972907F-640E-4A49-BAD6-B838BC808041}" dt="2023-05-09T07:07:31.332" v="224" actId="26606"/>
          <ac:spMkLst>
            <pc:docMk/>
            <pc:sldMk cId="616137069" sldId="283"/>
            <ac:spMk id="10" creationId="{A65AC7D1-EAA9-48F5-B509-60A7F50BF703}"/>
          </ac:spMkLst>
        </pc:spChg>
        <pc:spChg chg="add">
          <ac:chgData name="Somil Saparia" userId="0210ea52def9203c" providerId="LiveId" clId="{0972907F-640E-4A49-BAD6-B838BC808041}" dt="2023-05-09T07:07:31.332" v="224" actId="26606"/>
          <ac:spMkLst>
            <pc:docMk/>
            <pc:sldMk cId="616137069" sldId="283"/>
            <ac:spMk id="12" creationId="{D6320AF9-619A-4175-865B-5663E1AEF4C5}"/>
          </ac:spMkLst>
        </pc:spChg>
        <pc:spChg chg="add">
          <ac:chgData name="Somil Saparia" userId="0210ea52def9203c" providerId="LiveId" clId="{0972907F-640E-4A49-BAD6-B838BC808041}" dt="2023-05-09T07:07:31.332" v="224" actId="26606"/>
          <ac:spMkLst>
            <pc:docMk/>
            <pc:sldMk cId="616137069" sldId="283"/>
            <ac:spMk id="18" creationId="{7E018740-5C2B-4A41-AC1A-7E68D1EC1954}"/>
          </ac:spMkLst>
        </pc:spChg>
        <pc:spChg chg="add">
          <ac:chgData name="Somil Saparia" userId="0210ea52def9203c" providerId="LiveId" clId="{0972907F-640E-4A49-BAD6-B838BC808041}" dt="2023-05-09T07:07:31.332" v="224" actId="26606"/>
          <ac:spMkLst>
            <pc:docMk/>
            <pc:sldMk cId="616137069" sldId="283"/>
            <ac:spMk id="20" creationId="{166F75A4-C475-4941-8EE2-B80A06A2C1BB}"/>
          </ac:spMkLst>
        </pc:spChg>
        <pc:spChg chg="add">
          <ac:chgData name="Somil Saparia" userId="0210ea52def9203c" providerId="LiveId" clId="{0972907F-640E-4A49-BAD6-B838BC808041}" dt="2023-05-09T07:07:31.332" v="224" actId="26606"/>
          <ac:spMkLst>
            <pc:docMk/>
            <pc:sldMk cId="616137069" sldId="283"/>
            <ac:spMk id="22" creationId="{A032553A-72E8-4B0D-8405-FF9771C9AF05}"/>
          </ac:spMkLst>
        </pc:spChg>
        <pc:spChg chg="add">
          <ac:chgData name="Somil Saparia" userId="0210ea52def9203c" providerId="LiveId" clId="{0972907F-640E-4A49-BAD6-B838BC808041}" dt="2023-05-09T07:07:31.332" v="224" actId="26606"/>
          <ac:spMkLst>
            <pc:docMk/>
            <pc:sldMk cId="616137069" sldId="283"/>
            <ac:spMk id="24" creationId="{765800AC-C3B9-498E-87BC-29FAE4C76B21}"/>
          </ac:spMkLst>
        </pc:spChg>
        <pc:spChg chg="add">
          <ac:chgData name="Somil Saparia" userId="0210ea52def9203c" providerId="LiveId" clId="{0972907F-640E-4A49-BAD6-B838BC808041}" dt="2023-05-09T07:07:31.332" v="224" actId="26606"/>
          <ac:spMkLst>
            <pc:docMk/>
            <pc:sldMk cId="616137069" sldId="283"/>
            <ac:spMk id="26" creationId="{1F9D6ACB-2FF4-49F9-978A-E0D5327FC635}"/>
          </ac:spMkLst>
        </pc:spChg>
        <pc:spChg chg="add">
          <ac:chgData name="Somil Saparia" userId="0210ea52def9203c" providerId="LiveId" clId="{0972907F-640E-4A49-BAD6-B838BC808041}" dt="2023-05-09T07:07:31.332" v="224" actId="26606"/>
          <ac:spMkLst>
            <pc:docMk/>
            <pc:sldMk cId="616137069" sldId="283"/>
            <ac:spMk id="28" creationId="{A5EC319D-0FEA-4B95-A3EA-01E35672C95B}"/>
          </ac:spMkLst>
        </pc:spChg>
        <pc:picChg chg="mod">
          <ac:chgData name="Somil Saparia" userId="0210ea52def9203c" providerId="LiveId" clId="{0972907F-640E-4A49-BAD6-B838BC808041}" dt="2023-05-09T07:07:31.332" v="224" actId="26606"/>
          <ac:picMkLst>
            <pc:docMk/>
            <pc:sldMk cId="616137069" sldId="283"/>
            <ac:picMk id="5" creationId="{0C593A0C-AB4D-EF8C-9521-902F726A6B48}"/>
          </ac:picMkLst>
        </pc:picChg>
        <pc:cxnChg chg="add">
          <ac:chgData name="Somil Saparia" userId="0210ea52def9203c" providerId="LiveId" clId="{0972907F-640E-4A49-BAD6-B838BC808041}" dt="2023-05-09T07:07:31.332" v="224" actId="26606"/>
          <ac:cxnSpMkLst>
            <pc:docMk/>
            <pc:sldMk cId="616137069" sldId="283"/>
            <ac:cxnSpMk id="14" creationId="{063B6EC6-D752-4EE7-908B-F8F19E8C7FEA}"/>
          </ac:cxnSpMkLst>
        </pc:cxnChg>
        <pc:cxnChg chg="add">
          <ac:chgData name="Somil Saparia" userId="0210ea52def9203c" providerId="LiveId" clId="{0972907F-640E-4A49-BAD6-B838BC808041}" dt="2023-05-09T07:07:31.332" v="224" actId="26606"/>
          <ac:cxnSpMkLst>
            <pc:docMk/>
            <pc:sldMk cId="616137069" sldId="283"/>
            <ac:cxnSpMk id="16" creationId="{EFECD4E8-AD3E-4228-82A2-9461958EA94D}"/>
          </ac:cxnSpMkLst>
        </pc:cxnChg>
      </pc:sldChg>
      <pc:sldChg chg="addSp modSp mod setBg">
        <pc:chgData name="Somil Saparia" userId="0210ea52def9203c" providerId="LiveId" clId="{0972907F-640E-4A49-BAD6-B838BC808041}" dt="2023-05-09T17:49:16.115" v="1706" actId="20577"/>
        <pc:sldMkLst>
          <pc:docMk/>
          <pc:sldMk cId="182174076" sldId="284"/>
        </pc:sldMkLst>
        <pc:spChg chg="mod ord">
          <ac:chgData name="Somil Saparia" userId="0210ea52def9203c" providerId="LiveId" clId="{0972907F-640E-4A49-BAD6-B838BC808041}" dt="2023-05-09T17:49:16.115" v="1706" actId="20577"/>
          <ac:spMkLst>
            <pc:docMk/>
            <pc:sldMk cId="182174076" sldId="284"/>
            <ac:spMk id="3" creationId="{C4549C50-D0F8-C928-F91B-0CB7AEB78352}"/>
          </ac:spMkLst>
        </pc:spChg>
        <pc:spChg chg="add">
          <ac:chgData name="Somil Saparia" userId="0210ea52def9203c" providerId="LiveId" clId="{0972907F-640E-4A49-BAD6-B838BC808041}" dt="2023-05-09T07:08:54.989" v="232" actId="26606"/>
          <ac:spMkLst>
            <pc:docMk/>
            <pc:sldMk cId="182174076" sldId="284"/>
            <ac:spMk id="10" creationId="{A65AC7D1-EAA9-48F5-B509-60A7F50BF703}"/>
          </ac:spMkLst>
        </pc:spChg>
        <pc:spChg chg="add">
          <ac:chgData name="Somil Saparia" userId="0210ea52def9203c" providerId="LiveId" clId="{0972907F-640E-4A49-BAD6-B838BC808041}" dt="2023-05-09T07:08:54.989" v="232" actId="26606"/>
          <ac:spMkLst>
            <pc:docMk/>
            <pc:sldMk cId="182174076" sldId="284"/>
            <ac:spMk id="12" creationId="{D6320AF9-619A-4175-865B-5663E1AEF4C5}"/>
          </ac:spMkLst>
        </pc:spChg>
        <pc:spChg chg="add">
          <ac:chgData name="Somil Saparia" userId="0210ea52def9203c" providerId="LiveId" clId="{0972907F-640E-4A49-BAD6-B838BC808041}" dt="2023-05-09T07:08:54.989" v="232" actId="26606"/>
          <ac:spMkLst>
            <pc:docMk/>
            <pc:sldMk cId="182174076" sldId="284"/>
            <ac:spMk id="18" creationId="{7E018740-5C2B-4A41-AC1A-7E68D1EC1954}"/>
          </ac:spMkLst>
        </pc:spChg>
        <pc:spChg chg="add">
          <ac:chgData name="Somil Saparia" userId="0210ea52def9203c" providerId="LiveId" clId="{0972907F-640E-4A49-BAD6-B838BC808041}" dt="2023-05-09T07:08:54.989" v="232" actId="26606"/>
          <ac:spMkLst>
            <pc:docMk/>
            <pc:sldMk cId="182174076" sldId="284"/>
            <ac:spMk id="20" creationId="{166F75A4-C475-4941-8EE2-B80A06A2C1BB}"/>
          </ac:spMkLst>
        </pc:spChg>
        <pc:spChg chg="add">
          <ac:chgData name="Somil Saparia" userId="0210ea52def9203c" providerId="LiveId" clId="{0972907F-640E-4A49-BAD6-B838BC808041}" dt="2023-05-09T07:08:54.989" v="232" actId="26606"/>
          <ac:spMkLst>
            <pc:docMk/>
            <pc:sldMk cId="182174076" sldId="284"/>
            <ac:spMk id="22" creationId="{A032553A-72E8-4B0D-8405-FF9771C9AF05}"/>
          </ac:spMkLst>
        </pc:spChg>
        <pc:spChg chg="add">
          <ac:chgData name="Somil Saparia" userId="0210ea52def9203c" providerId="LiveId" clId="{0972907F-640E-4A49-BAD6-B838BC808041}" dt="2023-05-09T07:08:54.989" v="232" actId="26606"/>
          <ac:spMkLst>
            <pc:docMk/>
            <pc:sldMk cId="182174076" sldId="284"/>
            <ac:spMk id="24" creationId="{765800AC-C3B9-498E-87BC-29FAE4C76B21}"/>
          </ac:spMkLst>
        </pc:spChg>
        <pc:spChg chg="add">
          <ac:chgData name="Somil Saparia" userId="0210ea52def9203c" providerId="LiveId" clId="{0972907F-640E-4A49-BAD6-B838BC808041}" dt="2023-05-09T07:08:54.989" v="232" actId="26606"/>
          <ac:spMkLst>
            <pc:docMk/>
            <pc:sldMk cId="182174076" sldId="284"/>
            <ac:spMk id="26" creationId="{1F9D6ACB-2FF4-49F9-978A-E0D5327FC635}"/>
          </ac:spMkLst>
        </pc:spChg>
        <pc:spChg chg="add">
          <ac:chgData name="Somil Saparia" userId="0210ea52def9203c" providerId="LiveId" clId="{0972907F-640E-4A49-BAD6-B838BC808041}" dt="2023-05-09T07:08:54.989" v="232" actId="26606"/>
          <ac:spMkLst>
            <pc:docMk/>
            <pc:sldMk cId="182174076" sldId="284"/>
            <ac:spMk id="28" creationId="{A5EC319D-0FEA-4B95-A3EA-01E35672C95B}"/>
          </ac:spMkLst>
        </pc:spChg>
        <pc:picChg chg="mod">
          <ac:chgData name="Somil Saparia" userId="0210ea52def9203c" providerId="LiveId" clId="{0972907F-640E-4A49-BAD6-B838BC808041}" dt="2023-05-09T07:08:54.989" v="232" actId="26606"/>
          <ac:picMkLst>
            <pc:docMk/>
            <pc:sldMk cId="182174076" sldId="284"/>
            <ac:picMk id="5" creationId="{59E87B36-E6AE-4F9A-1AF4-1AB796CF935D}"/>
          </ac:picMkLst>
        </pc:picChg>
        <pc:cxnChg chg="add">
          <ac:chgData name="Somil Saparia" userId="0210ea52def9203c" providerId="LiveId" clId="{0972907F-640E-4A49-BAD6-B838BC808041}" dt="2023-05-09T07:08:54.989" v="232" actId="26606"/>
          <ac:cxnSpMkLst>
            <pc:docMk/>
            <pc:sldMk cId="182174076" sldId="284"/>
            <ac:cxnSpMk id="14" creationId="{063B6EC6-D752-4EE7-908B-F8F19E8C7FEA}"/>
          </ac:cxnSpMkLst>
        </pc:cxnChg>
        <pc:cxnChg chg="add">
          <ac:chgData name="Somil Saparia" userId="0210ea52def9203c" providerId="LiveId" clId="{0972907F-640E-4A49-BAD6-B838BC808041}" dt="2023-05-09T07:08:54.989" v="232" actId="26606"/>
          <ac:cxnSpMkLst>
            <pc:docMk/>
            <pc:sldMk cId="182174076" sldId="284"/>
            <ac:cxnSpMk id="16" creationId="{EFECD4E8-AD3E-4228-82A2-9461958EA94D}"/>
          </ac:cxnSpMkLst>
        </pc:cxnChg>
      </pc:sldChg>
      <pc:sldChg chg="addSp modSp mod ord setBg">
        <pc:chgData name="Somil Saparia" userId="0210ea52def9203c" providerId="LiveId" clId="{0972907F-640E-4A49-BAD6-B838BC808041}" dt="2023-05-09T17:48:52.514" v="1654" actId="20577"/>
        <pc:sldMkLst>
          <pc:docMk/>
          <pc:sldMk cId="500514136" sldId="285"/>
        </pc:sldMkLst>
        <pc:spChg chg="mod ord">
          <ac:chgData name="Somil Saparia" userId="0210ea52def9203c" providerId="LiveId" clId="{0972907F-640E-4A49-BAD6-B838BC808041}" dt="2023-05-09T17:48:52.514" v="1654" actId="20577"/>
          <ac:spMkLst>
            <pc:docMk/>
            <pc:sldMk cId="500514136" sldId="285"/>
            <ac:spMk id="3" creationId="{EF00F72D-0329-3195-A955-5DB869C77C35}"/>
          </ac:spMkLst>
        </pc:spChg>
        <pc:spChg chg="add">
          <ac:chgData name="Somil Saparia" userId="0210ea52def9203c" providerId="LiveId" clId="{0972907F-640E-4A49-BAD6-B838BC808041}" dt="2023-05-09T07:08:16.655" v="226" actId="26606"/>
          <ac:spMkLst>
            <pc:docMk/>
            <pc:sldMk cId="500514136" sldId="285"/>
            <ac:spMk id="10" creationId="{A65AC7D1-EAA9-48F5-B509-60A7F50BF703}"/>
          </ac:spMkLst>
        </pc:spChg>
        <pc:spChg chg="add">
          <ac:chgData name="Somil Saparia" userId="0210ea52def9203c" providerId="LiveId" clId="{0972907F-640E-4A49-BAD6-B838BC808041}" dt="2023-05-09T07:08:16.655" v="226" actId="26606"/>
          <ac:spMkLst>
            <pc:docMk/>
            <pc:sldMk cId="500514136" sldId="285"/>
            <ac:spMk id="12" creationId="{D6320AF9-619A-4175-865B-5663E1AEF4C5}"/>
          </ac:spMkLst>
        </pc:spChg>
        <pc:spChg chg="add">
          <ac:chgData name="Somil Saparia" userId="0210ea52def9203c" providerId="LiveId" clId="{0972907F-640E-4A49-BAD6-B838BC808041}" dt="2023-05-09T07:08:16.655" v="226" actId="26606"/>
          <ac:spMkLst>
            <pc:docMk/>
            <pc:sldMk cId="500514136" sldId="285"/>
            <ac:spMk id="18" creationId="{7E018740-5C2B-4A41-AC1A-7E68D1EC1954}"/>
          </ac:spMkLst>
        </pc:spChg>
        <pc:spChg chg="add">
          <ac:chgData name="Somil Saparia" userId="0210ea52def9203c" providerId="LiveId" clId="{0972907F-640E-4A49-BAD6-B838BC808041}" dt="2023-05-09T07:08:16.655" v="226" actId="26606"/>
          <ac:spMkLst>
            <pc:docMk/>
            <pc:sldMk cId="500514136" sldId="285"/>
            <ac:spMk id="20" creationId="{166F75A4-C475-4941-8EE2-B80A06A2C1BB}"/>
          </ac:spMkLst>
        </pc:spChg>
        <pc:spChg chg="add">
          <ac:chgData name="Somil Saparia" userId="0210ea52def9203c" providerId="LiveId" clId="{0972907F-640E-4A49-BAD6-B838BC808041}" dt="2023-05-09T07:08:16.655" v="226" actId="26606"/>
          <ac:spMkLst>
            <pc:docMk/>
            <pc:sldMk cId="500514136" sldId="285"/>
            <ac:spMk id="22" creationId="{A032553A-72E8-4B0D-8405-FF9771C9AF05}"/>
          </ac:spMkLst>
        </pc:spChg>
        <pc:spChg chg="add">
          <ac:chgData name="Somil Saparia" userId="0210ea52def9203c" providerId="LiveId" clId="{0972907F-640E-4A49-BAD6-B838BC808041}" dt="2023-05-09T07:08:16.655" v="226" actId="26606"/>
          <ac:spMkLst>
            <pc:docMk/>
            <pc:sldMk cId="500514136" sldId="285"/>
            <ac:spMk id="24" creationId="{765800AC-C3B9-498E-87BC-29FAE4C76B21}"/>
          </ac:spMkLst>
        </pc:spChg>
        <pc:spChg chg="add">
          <ac:chgData name="Somil Saparia" userId="0210ea52def9203c" providerId="LiveId" clId="{0972907F-640E-4A49-BAD6-B838BC808041}" dt="2023-05-09T07:08:16.655" v="226" actId="26606"/>
          <ac:spMkLst>
            <pc:docMk/>
            <pc:sldMk cId="500514136" sldId="285"/>
            <ac:spMk id="26" creationId="{1F9D6ACB-2FF4-49F9-978A-E0D5327FC635}"/>
          </ac:spMkLst>
        </pc:spChg>
        <pc:spChg chg="add">
          <ac:chgData name="Somil Saparia" userId="0210ea52def9203c" providerId="LiveId" clId="{0972907F-640E-4A49-BAD6-B838BC808041}" dt="2023-05-09T07:08:16.655" v="226" actId="26606"/>
          <ac:spMkLst>
            <pc:docMk/>
            <pc:sldMk cId="500514136" sldId="285"/>
            <ac:spMk id="28" creationId="{A5EC319D-0FEA-4B95-A3EA-01E35672C95B}"/>
          </ac:spMkLst>
        </pc:spChg>
        <pc:picChg chg="mod">
          <ac:chgData name="Somil Saparia" userId="0210ea52def9203c" providerId="LiveId" clId="{0972907F-640E-4A49-BAD6-B838BC808041}" dt="2023-05-09T07:08:16.655" v="226" actId="26606"/>
          <ac:picMkLst>
            <pc:docMk/>
            <pc:sldMk cId="500514136" sldId="285"/>
            <ac:picMk id="5" creationId="{043C5EE6-9A36-1FF0-6B4E-275F0259F623}"/>
          </ac:picMkLst>
        </pc:picChg>
        <pc:cxnChg chg="add">
          <ac:chgData name="Somil Saparia" userId="0210ea52def9203c" providerId="LiveId" clId="{0972907F-640E-4A49-BAD6-B838BC808041}" dt="2023-05-09T07:08:16.655" v="226" actId="26606"/>
          <ac:cxnSpMkLst>
            <pc:docMk/>
            <pc:sldMk cId="500514136" sldId="285"/>
            <ac:cxnSpMk id="14" creationId="{063B6EC6-D752-4EE7-908B-F8F19E8C7FEA}"/>
          </ac:cxnSpMkLst>
        </pc:cxnChg>
        <pc:cxnChg chg="add">
          <ac:chgData name="Somil Saparia" userId="0210ea52def9203c" providerId="LiveId" clId="{0972907F-640E-4A49-BAD6-B838BC808041}" dt="2023-05-09T07:08:16.655" v="226" actId="26606"/>
          <ac:cxnSpMkLst>
            <pc:docMk/>
            <pc:sldMk cId="500514136" sldId="285"/>
            <ac:cxnSpMk id="16" creationId="{EFECD4E8-AD3E-4228-82A2-9461958EA94D}"/>
          </ac:cxnSpMkLst>
        </pc:cxnChg>
      </pc:sldChg>
      <pc:sldChg chg="addSp delSp modSp mod setBg delDesignElem">
        <pc:chgData name="Somil Saparia" userId="0210ea52def9203c" providerId="LiveId" clId="{0972907F-640E-4A49-BAD6-B838BC808041}" dt="2023-05-09T07:17:40.671" v="264"/>
        <pc:sldMkLst>
          <pc:docMk/>
          <pc:sldMk cId="2493723227" sldId="286"/>
        </pc:sldMkLst>
        <pc:spChg chg="mod">
          <ac:chgData name="Somil Saparia" userId="0210ea52def9203c" providerId="LiveId" clId="{0972907F-640E-4A49-BAD6-B838BC808041}" dt="2023-05-09T07:10:00.103" v="235" actId="26606"/>
          <ac:spMkLst>
            <pc:docMk/>
            <pc:sldMk cId="2493723227" sldId="286"/>
            <ac:spMk id="2" creationId="{D92F6652-F617-C817-3DE5-4D43D635CF84}"/>
          </ac:spMkLst>
        </pc:spChg>
        <pc:spChg chg="del">
          <ac:chgData name="Somil Saparia" userId="0210ea52def9203c" providerId="LiveId" clId="{0972907F-640E-4A49-BAD6-B838BC808041}" dt="2023-05-09T06:45:53.674" v="26"/>
          <ac:spMkLst>
            <pc:docMk/>
            <pc:sldMk cId="2493723227" sldId="286"/>
            <ac:spMk id="24" creationId="{8B2A878B-CC9E-4401-8BAA-9D344B5AB8AE}"/>
          </ac:spMkLst>
        </pc:spChg>
        <pc:spChg chg="del">
          <ac:chgData name="Somil Saparia" userId="0210ea52def9203c" providerId="LiveId" clId="{0972907F-640E-4A49-BAD6-B838BC808041}" dt="2023-05-09T06:45:53.674" v="26"/>
          <ac:spMkLst>
            <pc:docMk/>
            <pc:sldMk cId="2493723227" sldId="286"/>
            <ac:spMk id="26" creationId="{6DD53AF4-988B-41E6-AB9C-E5ADE7FCA86C}"/>
          </ac:spMkLst>
        </pc:spChg>
        <pc:spChg chg="del">
          <ac:chgData name="Somil Saparia" userId="0210ea52def9203c" providerId="LiveId" clId="{0972907F-640E-4A49-BAD6-B838BC808041}" dt="2023-05-09T06:45:53.674" v="26"/>
          <ac:spMkLst>
            <pc:docMk/>
            <pc:sldMk cId="2493723227" sldId="286"/>
            <ac:spMk id="28" creationId="{E3E2BE66-B731-4E8F-92AE-434C347FE904}"/>
          </ac:spMkLst>
        </pc:spChg>
        <pc:spChg chg="del">
          <ac:chgData name="Somil Saparia" userId="0210ea52def9203c" providerId="LiveId" clId="{0972907F-640E-4A49-BAD6-B838BC808041}" dt="2023-05-09T06:45:53.674" v="26"/>
          <ac:spMkLst>
            <pc:docMk/>
            <pc:sldMk cId="2493723227" sldId="286"/>
            <ac:spMk id="30" creationId="{1C04AA99-545A-4E18-A307-9651263861DF}"/>
          </ac:spMkLst>
        </pc:spChg>
        <pc:spChg chg="del">
          <ac:chgData name="Somil Saparia" userId="0210ea52def9203c" providerId="LiveId" clId="{0972907F-640E-4A49-BAD6-B838BC808041}" dt="2023-05-09T06:45:53.674" v="26"/>
          <ac:spMkLst>
            <pc:docMk/>
            <pc:sldMk cId="2493723227" sldId="286"/>
            <ac:spMk id="32" creationId="{D21765B3-48FB-47ED-AFBD-CE583447188A}"/>
          </ac:spMkLst>
        </pc:spChg>
        <pc:spChg chg="del">
          <ac:chgData name="Somil Saparia" userId="0210ea52def9203c" providerId="LiveId" clId="{0972907F-640E-4A49-BAD6-B838BC808041}" dt="2023-05-09T06:45:53.674" v="26"/>
          <ac:spMkLst>
            <pc:docMk/>
            <pc:sldMk cId="2493723227" sldId="286"/>
            <ac:spMk id="34" creationId="{9908EBEC-783D-4C0E-AE8E-165D6FAC6CC5}"/>
          </ac:spMkLst>
        </pc:spChg>
        <pc:spChg chg="del">
          <ac:chgData name="Somil Saparia" userId="0210ea52def9203c" providerId="LiveId" clId="{0972907F-640E-4A49-BAD6-B838BC808041}" dt="2023-05-09T06:45:53.674" v="26"/>
          <ac:spMkLst>
            <pc:docMk/>
            <pc:sldMk cId="2493723227" sldId="286"/>
            <ac:spMk id="36" creationId="{D9A05D3D-E46B-44B4-BDFD-F9F117379CA3}"/>
          </ac:spMkLst>
        </pc:spChg>
        <pc:grpChg chg="del">
          <ac:chgData name="Somil Saparia" userId="0210ea52def9203c" providerId="LiveId" clId="{0972907F-640E-4A49-BAD6-B838BC808041}" dt="2023-05-09T06:45:53.674" v="26"/>
          <ac:grpSpMkLst>
            <pc:docMk/>
            <pc:sldMk cId="2493723227" sldId="286"/>
            <ac:grpSpMk id="8" creationId="{6A761A44-A936-4382-8A16-7ED6A2903DD0}"/>
          </ac:grpSpMkLst>
        </pc:grpChg>
        <pc:grpChg chg="add">
          <ac:chgData name="Somil Saparia" userId="0210ea52def9203c" providerId="LiveId" clId="{0972907F-640E-4A49-BAD6-B838BC808041}" dt="2023-05-09T07:10:00.103" v="235" actId="26606"/>
          <ac:grpSpMkLst>
            <pc:docMk/>
            <pc:sldMk cId="2493723227" sldId="286"/>
            <ac:grpSpMk id="9" creationId="{88C9B83F-64CD-41C1-925F-A08801FFD0BD}"/>
          </ac:grpSpMkLst>
        </pc:grpChg>
        <pc:picChg chg="mod">
          <ac:chgData name="Somil Saparia" userId="0210ea52def9203c" providerId="LiveId" clId="{0972907F-640E-4A49-BAD6-B838BC808041}" dt="2023-05-09T07:10:00.103" v="235" actId="26606"/>
          <ac:picMkLst>
            <pc:docMk/>
            <pc:sldMk cId="2493723227" sldId="286"/>
            <ac:picMk id="4" creationId="{4F85431D-27C1-B618-78EE-F1A45A504232}"/>
          </ac:picMkLst>
        </pc:picChg>
        <pc:cxnChg chg="del">
          <ac:chgData name="Somil Saparia" userId="0210ea52def9203c" providerId="LiveId" clId="{0972907F-640E-4A49-BAD6-B838BC808041}" dt="2023-05-09T06:45:53.674" v="26"/>
          <ac:cxnSpMkLst>
            <pc:docMk/>
            <pc:sldMk cId="2493723227" sldId="286"/>
            <ac:cxnSpMk id="20" creationId="{D6329892-480C-49E2-BD6B-45E98C9537B0}"/>
          </ac:cxnSpMkLst>
        </pc:cxnChg>
        <pc:cxnChg chg="del">
          <ac:chgData name="Somil Saparia" userId="0210ea52def9203c" providerId="LiveId" clId="{0972907F-640E-4A49-BAD6-B838BC808041}" dt="2023-05-09T06:45:53.674" v="26"/>
          <ac:cxnSpMkLst>
            <pc:docMk/>
            <pc:sldMk cId="2493723227" sldId="286"/>
            <ac:cxnSpMk id="22" creationId="{27138EE9-D930-4AF5-8DCA-D506DFDDAC69}"/>
          </ac:cxnSpMkLst>
        </pc:cxnChg>
      </pc:sldChg>
      <pc:sldChg chg="modSp add mod">
        <pc:chgData name="Somil Saparia" userId="0210ea52def9203c" providerId="LiveId" clId="{0972907F-640E-4A49-BAD6-B838BC808041}" dt="2023-05-09T17:31:57.135" v="1253" actId="20577"/>
        <pc:sldMkLst>
          <pc:docMk/>
          <pc:sldMk cId="424174842" sldId="287"/>
        </pc:sldMkLst>
        <pc:spChg chg="mod">
          <ac:chgData name="Somil Saparia" userId="0210ea52def9203c" providerId="LiveId" clId="{0972907F-640E-4A49-BAD6-B838BC808041}" dt="2023-05-09T17:31:57.135" v="1253" actId="20577"/>
          <ac:spMkLst>
            <pc:docMk/>
            <pc:sldMk cId="424174842" sldId="287"/>
            <ac:spMk id="2" creationId="{7D058709-D837-E900-2D50-0845AC2DCDAA}"/>
          </ac:spMkLst>
        </pc:spChg>
      </pc:sldChg>
      <pc:sldChg chg="delSp modSp add del mod setBg modClrScheme delDesignElem chgLayout">
        <pc:chgData name="Somil Saparia" userId="0210ea52def9203c" providerId="LiveId" clId="{0972907F-640E-4A49-BAD6-B838BC808041}" dt="2023-05-09T16:53:04.600" v="338" actId="2696"/>
        <pc:sldMkLst>
          <pc:docMk/>
          <pc:sldMk cId="3208448213" sldId="287"/>
        </pc:sldMkLst>
        <pc:spChg chg="mod ord">
          <ac:chgData name="Somil Saparia" userId="0210ea52def9203c" providerId="LiveId" clId="{0972907F-640E-4A49-BAD6-B838BC808041}" dt="2023-05-09T07:26:19.940" v="282" actId="1076"/>
          <ac:spMkLst>
            <pc:docMk/>
            <pc:sldMk cId="3208448213" sldId="287"/>
            <ac:spMk id="2" creationId="{7D058709-D837-E900-2D50-0845AC2DCDAA}"/>
          </ac:spMkLst>
        </pc:spChg>
        <pc:grpChg chg="del">
          <ac:chgData name="Somil Saparia" userId="0210ea52def9203c" providerId="LiveId" clId="{0972907F-640E-4A49-BAD6-B838BC808041}" dt="2023-05-09T07:24:59.855" v="270" actId="700"/>
          <ac:grpSpMkLst>
            <pc:docMk/>
            <pc:sldMk cId="3208448213" sldId="287"/>
            <ac:grpSpMk id="10" creationId="{B4DE830A-B531-4A3B-96F6-0ECE88B08555}"/>
          </ac:grpSpMkLst>
        </pc:grpChg>
        <pc:picChg chg="mod ord">
          <ac:chgData name="Somil Saparia" userId="0210ea52def9203c" providerId="LiveId" clId="{0972907F-640E-4A49-BAD6-B838BC808041}" dt="2023-05-09T07:25:36.297" v="278" actId="1076"/>
          <ac:picMkLst>
            <pc:docMk/>
            <pc:sldMk cId="3208448213" sldId="287"/>
            <ac:picMk id="5" creationId="{EE24E95B-C2D4-1B20-EDD3-86F70EE9D236}"/>
          </ac:picMkLst>
        </pc:picChg>
      </pc:sldChg>
      <pc:sldChg chg="addSp delSp modSp add mod setBg">
        <pc:chgData name="Somil Saparia" userId="0210ea52def9203c" providerId="LiveId" clId="{0972907F-640E-4A49-BAD6-B838BC808041}" dt="2023-05-09T16:45:54.571" v="289" actId="26606"/>
        <pc:sldMkLst>
          <pc:docMk/>
          <pc:sldMk cId="3765134171" sldId="288"/>
        </pc:sldMkLst>
        <pc:spChg chg="mod">
          <ac:chgData name="Somil Saparia" userId="0210ea52def9203c" providerId="LiveId" clId="{0972907F-640E-4A49-BAD6-B838BC808041}" dt="2023-05-09T16:45:54.571" v="289" actId="26606"/>
          <ac:spMkLst>
            <pc:docMk/>
            <pc:sldMk cId="3765134171" sldId="288"/>
            <ac:spMk id="2" creationId="{828675E7-6840-B2B5-1D01-3778DB36D016}"/>
          </ac:spMkLst>
        </pc:spChg>
        <pc:spChg chg="mod">
          <ac:chgData name="Somil Saparia" userId="0210ea52def9203c" providerId="LiveId" clId="{0972907F-640E-4A49-BAD6-B838BC808041}" dt="2023-05-09T16:45:54.571" v="289" actId="26606"/>
          <ac:spMkLst>
            <pc:docMk/>
            <pc:sldMk cId="3765134171" sldId="288"/>
            <ac:spMk id="3" creationId="{62B604DA-B4A9-8C68-85B7-A6A3EC363A3C}"/>
          </ac:spMkLst>
        </pc:spChg>
        <pc:spChg chg="add">
          <ac:chgData name="Somil Saparia" userId="0210ea52def9203c" providerId="LiveId" clId="{0972907F-640E-4A49-BAD6-B838BC808041}" dt="2023-05-09T16:45:54.571" v="289" actId="26606"/>
          <ac:spMkLst>
            <pc:docMk/>
            <pc:sldMk cId="3765134171" sldId="288"/>
            <ac:spMk id="10" creationId="{9323D83D-50D6-4040-A58B-FCEA340F886A}"/>
          </ac:spMkLst>
        </pc:spChg>
        <pc:spChg chg="add">
          <ac:chgData name="Somil Saparia" userId="0210ea52def9203c" providerId="LiveId" clId="{0972907F-640E-4A49-BAD6-B838BC808041}" dt="2023-05-09T16:45:54.571" v="289" actId="26606"/>
          <ac:spMkLst>
            <pc:docMk/>
            <pc:sldMk cId="3765134171" sldId="288"/>
            <ac:spMk id="11" creationId="{603AE127-802C-459A-A612-DB85B67F0DC0}"/>
          </ac:spMkLst>
        </pc:spChg>
        <pc:spChg chg="add">
          <ac:chgData name="Somil Saparia" userId="0210ea52def9203c" providerId="LiveId" clId="{0972907F-640E-4A49-BAD6-B838BC808041}" dt="2023-05-09T16:45:54.571" v="289" actId="26606"/>
          <ac:spMkLst>
            <pc:docMk/>
            <pc:sldMk cId="3765134171" sldId="288"/>
            <ac:spMk id="14" creationId="{F10FD715-4DCE-4779-B634-EC78315EA213}"/>
          </ac:spMkLst>
        </pc:spChg>
        <pc:cxnChg chg="add del">
          <ac:chgData name="Somil Saparia" userId="0210ea52def9203c" providerId="LiveId" clId="{0972907F-640E-4A49-BAD6-B838BC808041}" dt="2023-05-09T16:45:54.571" v="288" actId="26606"/>
          <ac:cxnSpMkLst>
            <pc:docMk/>
            <pc:sldMk cId="3765134171" sldId="288"/>
            <ac:cxnSpMk id="8" creationId="{0B5F7E3B-C5F1-40E0-A491-558BAFBC1127}"/>
          </ac:cxnSpMkLst>
        </pc:cxnChg>
        <pc:cxnChg chg="add">
          <ac:chgData name="Somil Saparia" userId="0210ea52def9203c" providerId="LiveId" clId="{0972907F-640E-4A49-BAD6-B838BC808041}" dt="2023-05-09T16:45:54.571" v="289" actId="26606"/>
          <ac:cxnSpMkLst>
            <pc:docMk/>
            <pc:sldMk cId="3765134171" sldId="288"/>
            <ac:cxnSpMk id="12" creationId="{1A1FE6BB-DFB2-4080-9B5E-076EF5DDE67B}"/>
          </ac:cxnSpMkLst>
        </pc:cxnChg>
      </pc:sldChg>
      <pc:sldChg chg="addSp delSp modSp add mod ord setBg">
        <pc:chgData name="Somil Saparia" userId="0210ea52def9203c" providerId="LiveId" clId="{0972907F-640E-4A49-BAD6-B838BC808041}" dt="2023-05-09T16:51:55.218" v="337" actId="26606"/>
        <pc:sldMkLst>
          <pc:docMk/>
          <pc:sldMk cId="2868064063" sldId="289"/>
        </pc:sldMkLst>
        <pc:spChg chg="mod">
          <ac:chgData name="Somil Saparia" userId="0210ea52def9203c" providerId="LiveId" clId="{0972907F-640E-4A49-BAD6-B838BC808041}" dt="2023-05-09T16:51:55.218" v="337" actId="26606"/>
          <ac:spMkLst>
            <pc:docMk/>
            <pc:sldMk cId="2868064063" sldId="289"/>
            <ac:spMk id="2" creationId="{47CC10ED-9F40-425C-7C95-1F0C068F820F}"/>
          </ac:spMkLst>
        </pc:spChg>
        <pc:spChg chg="mod">
          <ac:chgData name="Somil Saparia" userId="0210ea52def9203c" providerId="LiveId" clId="{0972907F-640E-4A49-BAD6-B838BC808041}" dt="2023-05-09T16:51:55.218" v="337" actId="26606"/>
          <ac:spMkLst>
            <pc:docMk/>
            <pc:sldMk cId="2868064063" sldId="289"/>
            <ac:spMk id="3" creationId="{E03D84AE-0F4F-2F29-E2B1-C494EC31E3A0}"/>
          </ac:spMkLst>
        </pc:spChg>
        <pc:spChg chg="add del">
          <ac:chgData name="Somil Saparia" userId="0210ea52def9203c" providerId="LiveId" clId="{0972907F-640E-4A49-BAD6-B838BC808041}" dt="2023-05-09T16:51:55.218" v="336" actId="26606"/>
          <ac:spMkLst>
            <pc:docMk/>
            <pc:sldMk cId="2868064063" sldId="289"/>
            <ac:spMk id="8" creationId="{603AE127-802C-459A-A612-DB85B67F0DC0}"/>
          </ac:spMkLst>
        </pc:spChg>
        <pc:spChg chg="add del">
          <ac:chgData name="Somil Saparia" userId="0210ea52def9203c" providerId="LiveId" clId="{0972907F-640E-4A49-BAD6-B838BC808041}" dt="2023-05-09T16:51:54.387" v="334" actId="26606"/>
          <ac:spMkLst>
            <pc:docMk/>
            <pc:sldMk cId="2868064063" sldId="289"/>
            <ac:spMk id="9" creationId="{3BCB5F6A-9EB0-40B0-9D13-3023E9A20508}"/>
          </ac:spMkLst>
        </pc:spChg>
        <pc:spChg chg="add del">
          <ac:chgData name="Somil Saparia" userId="0210ea52def9203c" providerId="LiveId" clId="{0972907F-640E-4A49-BAD6-B838BC808041}" dt="2023-05-09T16:51:55.218" v="336" actId="26606"/>
          <ac:spMkLst>
            <pc:docMk/>
            <pc:sldMk cId="2868064063" sldId="289"/>
            <ac:spMk id="10" creationId="{9323D83D-50D6-4040-A58B-FCEA340F886A}"/>
          </ac:spMkLst>
        </pc:spChg>
        <pc:spChg chg="add del">
          <ac:chgData name="Somil Saparia" userId="0210ea52def9203c" providerId="LiveId" clId="{0972907F-640E-4A49-BAD6-B838BC808041}" dt="2023-05-09T16:51:55.218" v="336" actId="26606"/>
          <ac:spMkLst>
            <pc:docMk/>
            <pc:sldMk cId="2868064063" sldId="289"/>
            <ac:spMk id="14" creationId="{F10FD715-4DCE-4779-B634-EC78315EA213}"/>
          </ac:spMkLst>
        </pc:spChg>
        <pc:spChg chg="add">
          <ac:chgData name="Somil Saparia" userId="0210ea52def9203c" providerId="LiveId" clId="{0972907F-640E-4A49-BAD6-B838BC808041}" dt="2023-05-09T16:51:55.218" v="337" actId="26606"/>
          <ac:spMkLst>
            <pc:docMk/>
            <pc:sldMk cId="2868064063" sldId="289"/>
            <ac:spMk id="17" creationId="{3BCB5F6A-9EB0-40B0-9D13-3023E9A20508}"/>
          </ac:spMkLst>
        </pc:spChg>
        <pc:picChg chg="add del">
          <ac:chgData name="Somil Saparia" userId="0210ea52def9203c" providerId="LiveId" clId="{0972907F-640E-4A49-BAD6-B838BC808041}" dt="2023-05-09T16:51:54.387" v="334" actId="26606"/>
          <ac:picMkLst>
            <pc:docMk/>
            <pc:sldMk cId="2868064063" sldId="289"/>
            <ac:picMk id="5" creationId="{10CB7E02-5DEF-0609-73C6-CEBED964D459}"/>
          </ac:picMkLst>
        </pc:picChg>
        <pc:picChg chg="add">
          <ac:chgData name="Somil Saparia" userId="0210ea52def9203c" providerId="LiveId" clId="{0972907F-640E-4A49-BAD6-B838BC808041}" dt="2023-05-09T16:51:55.218" v="337" actId="26606"/>
          <ac:picMkLst>
            <pc:docMk/>
            <pc:sldMk cId="2868064063" sldId="289"/>
            <ac:picMk id="16" creationId="{10CB7E02-5DEF-0609-73C6-CEBED964D459}"/>
          </ac:picMkLst>
        </pc:picChg>
        <pc:cxnChg chg="add del">
          <ac:chgData name="Somil Saparia" userId="0210ea52def9203c" providerId="LiveId" clId="{0972907F-640E-4A49-BAD6-B838BC808041}" dt="2023-05-09T16:51:55.218" v="336" actId="26606"/>
          <ac:cxnSpMkLst>
            <pc:docMk/>
            <pc:sldMk cId="2868064063" sldId="289"/>
            <ac:cxnSpMk id="12" creationId="{1A1FE6BB-DFB2-4080-9B5E-076EF5DDE67B}"/>
          </ac:cxnSpMkLst>
        </pc:cxnChg>
      </pc:sldChg>
      <pc:sldChg chg="modSp add mod">
        <pc:chgData name="Somil Saparia" userId="0210ea52def9203c" providerId="LiveId" clId="{0972907F-640E-4A49-BAD6-B838BC808041}" dt="2023-05-09T18:18:01.602" v="1923" actId="20577"/>
        <pc:sldMkLst>
          <pc:docMk/>
          <pc:sldMk cId="2834604423" sldId="290"/>
        </pc:sldMkLst>
        <pc:spChg chg="mod">
          <ac:chgData name="Somil Saparia" userId="0210ea52def9203c" providerId="LiveId" clId="{0972907F-640E-4A49-BAD6-B838BC808041}" dt="2023-05-09T17:07:26.162" v="680" actId="20577"/>
          <ac:spMkLst>
            <pc:docMk/>
            <pc:sldMk cId="2834604423" sldId="290"/>
            <ac:spMk id="2" creationId="{C333BEF8-99B2-7D93-FDA5-8624D0852C8F}"/>
          </ac:spMkLst>
        </pc:spChg>
        <pc:spChg chg="mod">
          <ac:chgData name="Somil Saparia" userId="0210ea52def9203c" providerId="LiveId" clId="{0972907F-640E-4A49-BAD6-B838BC808041}" dt="2023-05-09T18:18:01.602" v="1923" actId="20577"/>
          <ac:spMkLst>
            <pc:docMk/>
            <pc:sldMk cId="2834604423" sldId="290"/>
            <ac:spMk id="3" creationId="{E3C219DB-4219-ADFD-3EA1-A6BAAE6F81DA}"/>
          </ac:spMkLst>
        </pc:spChg>
        <pc:picChg chg="mod">
          <ac:chgData name="Somil Saparia" userId="0210ea52def9203c" providerId="LiveId" clId="{0972907F-640E-4A49-BAD6-B838BC808041}" dt="2023-05-09T17:07:19.179" v="670" actId="14826"/>
          <ac:picMkLst>
            <pc:docMk/>
            <pc:sldMk cId="2834604423" sldId="290"/>
            <ac:picMk id="7" creationId="{0D0F9F5F-4718-821C-93CE-9312262A9AE1}"/>
          </ac:picMkLst>
        </pc:picChg>
      </pc:sldChg>
      <pc:sldChg chg="modSp add mod">
        <pc:chgData name="Somil Saparia" userId="0210ea52def9203c" providerId="LiveId" clId="{0972907F-640E-4A49-BAD6-B838BC808041}" dt="2023-05-09T17:13:35.625" v="953" actId="20577"/>
        <pc:sldMkLst>
          <pc:docMk/>
          <pc:sldMk cId="57997159" sldId="291"/>
        </pc:sldMkLst>
        <pc:spChg chg="mod">
          <ac:chgData name="Somil Saparia" userId="0210ea52def9203c" providerId="LiveId" clId="{0972907F-640E-4A49-BAD6-B838BC808041}" dt="2023-05-09T17:11:20.672" v="838" actId="20577"/>
          <ac:spMkLst>
            <pc:docMk/>
            <pc:sldMk cId="57997159" sldId="291"/>
            <ac:spMk id="2" creationId="{524EE678-B5E5-584D-359B-8027CFFC7B9D}"/>
          </ac:spMkLst>
        </pc:spChg>
        <pc:spChg chg="mod">
          <ac:chgData name="Somil Saparia" userId="0210ea52def9203c" providerId="LiveId" clId="{0972907F-640E-4A49-BAD6-B838BC808041}" dt="2023-05-09T17:13:35.625" v="953" actId="20577"/>
          <ac:spMkLst>
            <pc:docMk/>
            <pc:sldMk cId="57997159" sldId="291"/>
            <ac:spMk id="3" creationId="{23F6A30B-3B3F-9819-F454-1A521DA4BCFC}"/>
          </ac:spMkLst>
        </pc:spChg>
        <pc:picChg chg="mod">
          <ac:chgData name="Somil Saparia" userId="0210ea52def9203c" providerId="LiveId" clId="{0972907F-640E-4A49-BAD6-B838BC808041}" dt="2023-05-09T17:11:09.545" v="830" actId="14826"/>
          <ac:picMkLst>
            <pc:docMk/>
            <pc:sldMk cId="57997159" sldId="291"/>
            <ac:picMk id="11" creationId="{F3192FBD-8F58-A8CF-BED1-9752C04A90E5}"/>
          </ac:picMkLst>
        </pc:picChg>
      </pc:sldChg>
      <pc:sldChg chg="add del">
        <pc:chgData name="Somil Saparia" userId="0210ea52def9203c" providerId="LiveId" clId="{0972907F-640E-4A49-BAD6-B838BC808041}" dt="2023-05-09T17:28:11.446" v="1095" actId="47"/>
        <pc:sldMkLst>
          <pc:docMk/>
          <pc:sldMk cId="1828747040" sldId="292"/>
        </pc:sldMkLst>
      </pc:sldChg>
      <pc:sldChg chg="add del">
        <pc:chgData name="Somil Saparia" userId="0210ea52def9203c" providerId="LiveId" clId="{0972907F-640E-4A49-BAD6-B838BC808041}" dt="2023-05-09T17:28:04.888" v="1094" actId="47"/>
        <pc:sldMkLst>
          <pc:docMk/>
          <pc:sldMk cId="1027694176" sldId="293"/>
        </pc:sldMkLst>
      </pc:sldChg>
      <pc:sldChg chg="modSp new mod">
        <pc:chgData name="Somil Saparia" userId="0210ea52def9203c" providerId="LiveId" clId="{0972907F-640E-4A49-BAD6-B838BC808041}" dt="2023-05-09T17:30:12.002" v="1244" actId="255"/>
        <pc:sldMkLst>
          <pc:docMk/>
          <pc:sldMk cId="717005058" sldId="294"/>
        </pc:sldMkLst>
        <pc:spChg chg="mod">
          <ac:chgData name="Somil Saparia" userId="0210ea52def9203c" providerId="LiveId" clId="{0972907F-640E-4A49-BAD6-B838BC808041}" dt="2023-05-09T17:28:51.518" v="1162" actId="20577"/>
          <ac:spMkLst>
            <pc:docMk/>
            <pc:sldMk cId="717005058" sldId="294"/>
            <ac:spMk id="2" creationId="{321AA023-0EE2-AD0F-AEE0-BC825DBB0C5B}"/>
          </ac:spMkLst>
        </pc:spChg>
        <pc:spChg chg="mod">
          <ac:chgData name="Somil Saparia" userId="0210ea52def9203c" providerId="LiveId" clId="{0972907F-640E-4A49-BAD6-B838BC808041}" dt="2023-05-09T17:30:12.002" v="1244" actId="255"/>
          <ac:spMkLst>
            <pc:docMk/>
            <pc:sldMk cId="717005058" sldId="294"/>
            <ac:spMk id="3" creationId="{1A16B22C-17F0-A8D1-9710-BDC12FCA8710}"/>
          </ac:spMkLst>
        </pc:spChg>
      </pc:sldChg>
      <pc:sldChg chg="modSp add mod ord setBg">
        <pc:chgData name="Somil Saparia" userId="0210ea52def9203c" providerId="LiveId" clId="{0972907F-640E-4A49-BAD6-B838BC808041}" dt="2023-05-09T21:05:50.439" v="2074" actId="20577"/>
        <pc:sldMkLst>
          <pc:docMk/>
          <pc:sldMk cId="3847839091" sldId="295"/>
        </pc:sldMkLst>
        <pc:spChg chg="mod">
          <ac:chgData name="Somil Saparia" userId="0210ea52def9203c" providerId="LiveId" clId="{0972907F-640E-4A49-BAD6-B838BC808041}" dt="2023-05-09T21:05:50.439" v="2074" actId="20577"/>
          <ac:spMkLst>
            <pc:docMk/>
            <pc:sldMk cId="3847839091" sldId="295"/>
            <ac:spMk id="2" creationId="{DF974390-A871-0BDD-0FBD-58689C68FC14}"/>
          </ac:spMkLst>
        </pc:spChg>
        <pc:spChg chg="mod">
          <ac:chgData name="Somil Saparia" userId="0210ea52def9203c" providerId="LiveId" clId="{0972907F-640E-4A49-BAD6-B838BC808041}" dt="2023-05-09T18:41:00.614" v="1985" actId="14100"/>
          <ac:spMkLst>
            <pc:docMk/>
            <pc:sldMk cId="3847839091" sldId="295"/>
            <ac:spMk id="3" creationId="{A95F9C84-3B9B-E319-F5A3-6A6CA5DE739C}"/>
          </ac:spMkLst>
        </pc:spChg>
        <pc:picChg chg="mod">
          <ac:chgData name="Somil Saparia" userId="0210ea52def9203c" providerId="LiveId" clId="{0972907F-640E-4A49-BAD6-B838BC808041}" dt="2023-05-09T18:40:54.726" v="1984" actId="1076"/>
          <ac:picMkLst>
            <pc:docMk/>
            <pc:sldMk cId="3847839091" sldId="295"/>
            <ac:picMk id="11" creationId="{1B6670C3-E9D8-247A-1E65-BD24FA200472}"/>
          </ac:picMkLst>
        </pc:picChg>
      </pc:sldChg>
      <pc:sldMasterChg chg="setBg">
        <pc:chgData name="Somil Saparia" userId="0210ea52def9203c" providerId="LiveId" clId="{0972907F-640E-4A49-BAD6-B838BC808041}" dt="2023-05-09T16:43:49.103" v="285"/>
        <pc:sldMasterMkLst>
          <pc:docMk/>
          <pc:sldMasterMk cId="4237103055" sldId="2147483747"/>
        </pc:sldMasterMkLst>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3CB87E-4591-47A1-9046-CF63F17215EF}" type="datetime2">
              <a:rPr lang="en-US" smtClean="0"/>
              <a:t>Tuesday, May 9, 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t>‹#›</a:t>
            </a:fld>
            <a:endParaRPr lang="en-US"/>
          </a:p>
        </p:txBody>
      </p:sp>
    </p:spTree>
    <p:extLst>
      <p:ext uri="{BB962C8B-B14F-4D97-AF65-F5344CB8AC3E}">
        <p14:creationId xmlns:p14="http://schemas.microsoft.com/office/powerpoint/2010/main" val="783093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52ED3-3C46-4C9A-9738-67B2D875E7E2}" type="datetime2">
              <a:rPr lang="en-US" smtClean="0"/>
              <a:pPr/>
              <a:t>Tuesday, May 9, 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9342277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52ED3-3C46-4C9A-9738-67B2D875E7E2}" type="datetime2">
              <a:rPr lang="en-US" smtClean="0"/>
              <a:pPr/>
              <a:t>Tuesday, May 9, 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228815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52ED3-3C46-4C9A-9738-67B2D875E7E2}" type="datetime2">
              <a:rPr lang="en-US" smtClean="0"/>
              <a:pPr/>
              <a:t>Tuesday, May 9, 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04572497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52ED3-3C46-4C9A-9738-67B2D875E7E2}" type="datetime2">
              <a:rPr lang="en-US" smtClean="0"/>
              <a:pPr/>
              <a:t>Tuesday, May 9, 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5480274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52ED3-3C46-4C9A-9738-67B2D875E7E2}" type="datetime2">
              <a:rPr lang="en-US" smtClean="0"/>
              <a:pPr/>
              <a:t>Tuesday, May 9, 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17799111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17F0E-8070-4DFE-A821-9A699EDBAD7E}" type="datetime2">
              <a:rPr lang="en-US" smtClean="0"/>
              <a:t>Tuesday, May 9, 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859999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8D34AE-C7BF-46E5-A968-01C6641F6476}" type="datetime2">
              <a:rPr lang="en-US" smtClean="0"/>
              <a:t>Tuesday, May 9, 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825715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3DE70B-B772-416E-A790-995760B1742E}" type="datetime2">
              <a:rPr lang="en-US" smtClean="0"/>
              <a:t>Tuesday, May 9, 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538563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760CDE-A6F1-4138-AF12-ED09E8E5FB6B}" type="datetime2">
              <a:rPr lang="en-US" smtClean="0"/>
              <a:t>Tuesday, May 9, 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47359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15F8B1-DB7B-4D28-A97D-40FB2DD1EF78}" type="datetime2">
              <a:rPr lang="en-US" smtClean="0"/>
              <a:t>Tuesday, May 9, 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17426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039161-23B8-4738-9069-73EBE8884FDD}" type="datetime2">
              <a:rPr lang="en-US" smtClean="0"/>
              <a:t>Tuesday, May 9, 2023</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472656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994D44-7693-499F-AC6C-11696134FE3F}" type="datetime2">
              <a:rPr lang="en-US" smtClean="0"/>
              <a:t>Tuesday, May 9, 2023</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780516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3AF2AE-472C-4EF3-ABB2-24BAA9AE3CF7}" type="datetime2">
              <a:rPr lang="en-US" smtClean="0"/>
              <a:t>Tuesday, May 9, 2023</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112554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EA162C-A7C1-4263-9453-1BAFF8C39559}" type="datetime2">
              <a:rPr lang="en-US" smtClean="0"/>
              <a:t>Tuesday, May 9, 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671417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DF6793-3458-4587-8168-65F0C37A92D2}" type="datetime2">
              <a:rPr lang="en-US" smtClean="0"/>
              <a:t>Tuesday, May 9, 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850372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8352ED3-3C46-4C9A-9738-67B2D875E7E2}" type="datetime2">
              <a:rPr lang="en-US" smtClean="0"/>
              <a:pPr/>
              <a:t>Tuesday, May 9, 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237103055"/>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9EE83-AADA-EA54-78E4-CA184AF893C2}"/>
              </a:ext>
            </a:extLst>
          </p:cNvPr>
          <p:cNvPicPr>
            <a:picLocks noChangeAspect="1"/>
          </p:cNvPicPr>
          <p:nvPr/>
        </p:nvPicPr>
        <p:blipFill rotWithShape="1">
          <a:blip r:embed="rId2"/>
          <a:srcRect l="9091" t="12020" b="11372"/>
          <a:stretch/>
        </p:blipFill>
        <p:spPr>
          <a:xfrm>
            <a:off x="1" y="10"/>
            <a:ext cx="12191999" cy="6857990"/>
          </a:xfrm>
          <a:prstGeom prst="rect">
            <a:avLst/>
          </a:prstGeom>
        </p:spPr>
      </p:pic>
      <p:sp>
        <p:nvSpPr>
          <p:cNvPr id="10" name="Isosceles Triangle 9">
            <a:extLst>
              <a:ext uri="{FF2B5EF4-FFF2-40B4-BE49-F238E27FC236}">
                <a16:creationId xmlns:a16="http://schemas.microsoft.com/office/drawing/2014/main" id="{832EB25C-DD4B-4B00-866F-728545908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Parallelogram 11">
            <a:extLst>
              <a:ext uri="{FF2B5EF4-FFF2-40B4-BE49-F238E27FC236}">
                <a16:creationId xmlns:a16="http://schemas.microsoft.com/office/drawing/2014/main" id="{188A7307-991C-4F29-BE00-08B39B63B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8345E99-1DB1-4AD8-B840-EDBE927B02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C1F8DFB-4FF5-4F08-B50C-F390112345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E7B687B0-7476-474B-9459-AB1DC5256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AB2E67F6-0308-49E3-96B0-4965A162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7026DEEB-B30A-4061-B89E-0FA2399F9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63FF0A-B8B9-1D4B-7C46-5DFAC993F28B}"/>
              </a:ext>
            </a:extLst>
          </p:cNvPr>
          <p:cNvSpPr>
            <a:spLocks noGrp="1"/>
          </p:cNvSpPr>
          <p:nvPr>
            <p:ph type="ctrTitle"/>
          </p:nvPr>
        </p:nvSpPr>
        <p:spPr>
          <a:xfrm>
            <a:off x="4308494" y="1681701"/>
            <a:ext cx="5253554" cy="2369131"/>
          </a:xfrm>
        </p:spPr>
        <p:txBody>
          <a:bodyPr>
            <a:normAutofit/>
          </a:bodyPr>
          <a:lstStyle/>
          <a:p>
            <a:r>
              <a:rPr lang="en-US" b="1" u="sng" dirty="0"/>
              <a:t>Esports</a:t>
            </a:r>
          </a:p>
        </p:txBody>
      </p:sp>
      <p:sp>
        <p:nvSpPr>
          <p:cNvPr id="3" name="Subtitle 2">
            <a:extLst>
              <a:ext uri="{FF2B5EF4-FFF2-40B4-BE49-F238E27FC236}">
                <a16:creationId xmlns:a16="http://schemas.microsoft.com/office/drawing/2014/main" id="{BCDABE91-2F3B-028A-E04C-C88E96C88AE0}"/>
              </a:ext>
            </a:extLst>
          </p:cNvPr>
          <p:cNvSpPr>
            <a:spLocks noGrp="1"/>
          </p:cNvSpPr>
          <p:nvPr>
            <p:ph type="subTitle" idx="1"/>
          </p:nvPr>
        </p:nvSpPr>
        <p:spPr>
          <a:xfrm>
            <a:off x="4700964" y="4050832"/>
            <a:ext cx="4573037" cy="1096899"/>
          </a:xfrm>
        </p:spPr>
        <p:txBody>
          <a:bodyPr>
            <a:normAutofit/>
          </a:bodyPr>
          <a:lstStyle/>
          <a:p>
            <a:pPr>
              <a:lnSpc>
                <a:spcPct val="90000"/>
              </a:lnSpc>
            </a:pPr>
            <a:r>
              <a:rPr lang="en-US" sz="1100">
                <a:latin typeface="Times New Roman" panose="02020603050405020304" pitchFamily="18" charset="0"/>
                <a:cs typeface="Times New Roman" panose="02020603050405020304" pitchFamily="18" charset="0"/>
              </a:rPr>
              <a:t>BY:</a:t>
            </a:r>
          </a:p>
          <a:p>
            <a:pPr>
              <a:lnSpc>
                <a:spcPct val="90000"/>
              </a:lnSpc>
            </a:pPr>
            <a:r>
              <a:rPr lang="en-US" sz="1100">
                <a:latin typeface="Times New Roman" panose="02020603050405020304" pitchFamily="18" charset="0"/>
                <a:cs typeface="Times New Roman" panose="02020603050405020304" pitchFamily="18" charset="0"/>
              </a:rPr>
              <a:t>Mr. Rutik, Kothwala </a:t>
            </a:r>
          </a:p>
          <a:p>
            <a:pPr>
              <a:lnSpc>
                <a:spcPct val="90000"/>
              </a:lnSpc>
            </a:pPr>
            <a:r>
              <a:rPr lang="en-US" sz="1100">
                <a:latin typeface="Times New Roman" panose="02020603050405020304" pitchFamily="18" charset="0"/>
                <a:cs typeface="Times New Roman" panose="02020603050405020304" pitchFamily="18" charset="0"/>
              </a:rPr>
              <a:t>Mr. Somil, Saparia </a:t>
            </a:r>
          </a:p>
          <a:p>
            <a:pPr>
              <a:lnSpc>
                <a:spcPct val="90000"/>
              </a:lnSpc>
            </a:pPr>
            <a:r>
              <a:rPr lang="en-US" sz="1100">
                <a:latin typeface="Times New Roman" panose="02020603050405020304" pitchFamily="18" charset="0"/>
                <a:cs typeface="Times New Roman" panose="02020603050405020304" pitchFamily="18" charset="0"/>
              </a:rPr>
              <a:t>Mr. Nagul Meera, Shaik</a:t>
            </a:r>
          </a:p>
        </p:txBody>
      </p:sp>
      <p:sp>
        <p:nvSpPr>
          <p:cNvPr id="24" name="Rectangle 27">
            <a:extLst>
              <a:ext uri="{FF2B5EF4-FFF2-40B4-BE49-F238E27FC236}">
                <a16:creationId xmlns:a16="http://schemas.microsoft.com/office/drawing/2014/main" id="{BD29FF26-681C-4E29-936F-972C081E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819FD6C5-CB99-4C76-9E9F-0D2A0D1C0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61B57FE0-8BC0-4391-98C7-D3EA0AC3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BE0CE3EE-50D8-4235-8A71-1FBCA2322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31702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 name="Rectangle 13">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Freeform: Shape 29">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333BEF8-99B2-7D93-FDA5-8624D0852C8F}"/>
              </a:ext>
            </a:extLst>
          </p:cNvPr>
          <p:cNvSpPr>
            <a:spLocks noGrp="1"/>
          </p:cNvSpPr>
          <p:nvPr>
            <p:ph type="title"/>
          </p:nvPr>
        </p:nvSpPr>
        <p:spPr>
          <a:xfrm>
            <a:off x="7181724" y="-8467"/>
            <a:ext cx="4512989" cy="2227730"/>
          </a:xfrm>
        </p:spPr>
        <p:txBody>
          <a:bodyPr anchor="ctr">
            <a:normAutofit/>
          </a:bodyPr>
          <a:lstStyle/>
          <a:p>
            <a:r>
              <a:rPr lang="en-US" dirty="0">
                <a:solidFill>
                  <a:srgbClr val="FFFFFF"/>
                </a:solidFill>
              </a:rPr>
              <a:t>Genre node:</a:t>
            </a:r>
          </a:p>
        </p:txBody>
      </p:sp>
      <p:pic>
        <p:nvPicPr>
          <p:cNvPr id="7" name="Picture 6">
            <a:extLst>
              <a:ext uri="{FF2B5EF4-FFF2-40B4-BE49-F238E27FC236}">
                <a16:creationId xmlns:a16="http://schemas.microsoft.com/office/drawing/2014/main" id="{0D0F9F5F-4718-821C-93CE-9312262A9AE1}"/>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E3C219DB-4219-ADFD-3EA1-A6BAAE6F81DA}"/>
              </a:ext>
            </a:extLst>
          </p:cNvPr>
          <p:cNvSpPr>
            <a:spLocks noGrp="1"/>
          </p:cNvSpPr>
          <p:nvPr>
            <p:ph idx="1"/>
          </p:nvPr>
        </p:nvSpPr>
        <p:spPr>
          <a:xfrm>
            <a:off x="7181725" y="1914939"/>
            <a:ext cx="4512988" cy="4240328"/>
          </a:xfrm>
        </p:spPr>
        <p:txBody>
          <a:bodyPr anchor="t">
            <a:normAutofit/>
          </a:bodyPr>
          <a:lstStyle/>
          <a:p>
            <a:pPr>
              <a:lnSpc>
                <a:spcPct val="90000"/>
              </a:lnSpc>
            </a:pPr>
            <a:r>
              <a:rPr lang="en-US" sz="1300" dirty="0">
                <a:solidFill>
                  <a:srgbClr val="FFFFFF"/>
                </a:solidFill>
                <a:latin typeface="Trebuchet MS (Body)"/>
                <a:cs typeface="Times New Roman" panose="02020603050405020304" pitchFamily="18" charset="0"/>
              </a:rPr>
              <a:t>Create Genre Nodes Manually:</a:t>
            </a:r>
          </a:p>
          <a:p>
            <a:pPr>
              <a:lnSpc>
                <a:spcPct val="90000"/>
              </a:lnSpc>
            </a:pPr>
            <a:r>
              <a:rPr lang="en-US" sz="1300" dirty="0">
                <a:solidFill>
                  <a:srgbClr val="FFFFFF"/>
                </a:solidFill>
                <a:latin typeface="Trebuchet MS (Body)"/>
                <a:cs typeface="Times New Roman" panose="02020603050405020304" pitchFamily="18" charset="0"/>
              </a:rPr>
              <a:t>Create genre nodes with attributes like genre name.</a:t>
            </a:r>
          </a:p>
          <a:p>
            <a:pPr>
              <a:lnSpc>
                <a:spcPct val="90000"/>
              </a:lnSpc>
            </a:pPr>
            <a:r>
              <a:rPr lang="en-US" sz="1300" dirty="0">
                <a:solidFill>
                  <a:srgbClr val="FFFFFF"/>
                </a:solidFill>
                <a:latin typeface="Trebuchet MS (Body)"/>
                <a:cs typeface="Times New Roman" panose="02020603050405020304" pitchFamily="18" charset="0"/>
              </a:rPr>
              <a:t>Establish a relationship between each player node and the corresponding genre node using the "PLAYS_IN" relationship. </a:t>
            </a:r>
          </a:p>
          <a:p>
            <a:pPr>
              <a:lnSpc>
                <a:spcPct val="90000"/>
              </a:lnSpc>
            </a:pPr>
            <a:endParaRPr lang="en-US" sz="1300" dirty="0">
              <a:solidFill>
                <a:srgbClr val="FFFFFF"/>
              </a:solidFill>
              <a:latin typeface="Trebuchet MS (Body)"/>
              <a:cs typeface="Times New Roman" panose="02020603050405020304" pitchFamily="18" charset="0"/>
            </a:endParaRPr>
          </a:p>
          <a:p>
            <a:pPr>
              <a:lnSpc>
                <a:spcPct val="90000"/>
              </a:lnSpc>
            </a:pPr>
            <a:r>
              <a:rPr lang="en-US" sz="1300" b="1" dirty="0">
                <a:solidFill>
                  <a:srgbClr val="FFFFFF"/>
                </a:solidFill>
                <a:latin typeface="Trebuchet MS (Body)"/>
                <a:cs typeface="Times New Roman" panose="02020603050405020304" pitchFamily="18" charset="0"/>
              </a:rPr>
              <a:t>Query:</a:t>
            </a:r>
          </a:p>
          <a:p>
            <a:pPr>
              <a:lnSpc>
                <a:spcPct val="90000"/>
              </a:lnSpc>
            </a:pPr>
            <a:r>
              <a:rPr lang="en-US" sz="1300" dirty="0">
                <a:solidFill>
                  <a:srgbClr val="FFFFFF"/>
                </a:solidFill>
                <a:latin typeface="Trebuchet MS (Body)"/>
                <a:cs typeface="Times New Roman" panose="02020603050405020304" pitchFamily="18" charset="0"/>
              </a:rPr>
              <a:t>MERGE (</a:t>
            </a:r>
            <a:r>
              <a:rPr lang="en-US" sz="1300" dirty="0" err="1">
                <a:solidFill>
                  <a:srgbClr val="FFFFFF"/>
                </a:solidFill>
                <a:latin typeface="Trebuchet MS (Body)"/>
                <a:cs typeface="Times New Roman" panose="02020603050405020304" pitchFamily="18" charset="0"/>
              </a:rPr>
              <a:t>g:genre</a:t>
            </a:r>
            <a:r>
              <a:rPr lang="en-US" sz="1300" dirty="0">
                <a:solidFill>
                  <a:srgbClr val="FFFFFF"/>
                </a:solidFill>
                <a:latin typeface="Trebuchet MS (Body)"/>
                <a:cs typeface="Times New Roman" panose="02020603050405020304" pitchFamily="18" charset="0"/>
              </a:rPr>
              <a:t> {</a:t>
            </a:r>
            <a:r>
              <a:rPr lang="en-US" sz="1300" dirty="0" err="1">
                <a:solidFill>
                  <a:srgbClr val="FFFFFF"/>
                </a:solidFill>
                <a:latin typeface="Trebuchet MS (Body)"/>
                <a:cs typeface="Times New Roman" panose="02020603050405020304" pitchFamily="18" charset="0"/>
              </a:rPr>
              <a:t>genreName</a:t>
            </a:r>
            <a:r>
              <a:rPr lang="en-US" sz="1300" dirty="0">
                <a:solidFill>
                  <a:srgbClr val="FFFFFF"/>
                </a:solidFill>
                <a:latin typeface="Trebuchet MS (Body)"/>
                <a:cs typeface="Times New Roman" panose="02020603050405020304" pitchFamily="18" charset="0"/>
              </a:rPr>
              <a:t>: 'First-Person Shooter'})</a:t>
            </a:r>
          </a:p>
        </p:txBody>
      </p:sp>
    </p:spTree>
    <p:extLst>
      <p:ext uri="{BB962C8B-B14F-4D97-AF65-F5344CB8AC3E}">
        <p14:creationId xmlns:p14="http://schemas.microsoft.com/office/powerpoint/2010/main" val="449016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8" name="Rectangle 17">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Shape 33">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24EE678-B5E5-584D-359B-8027CFFC7B9D}"/>
              </a:ext>
            </a:extLst>
          </p:cNvPr>
          <p:cNvSpPr>
            <a:spLocks noGrp="1"/>
          </p:cNvSpPr>
          <p:nvPr>
            <p:ph type="title"/>
          </p:nvPr>
        </p:nvSpPr>
        <p:spPr>
          <a:xfrm>
            <a:off x="7267862" y="-8467"/>
            <a:ext cx="4512989" cy="2227730"/>
          </a:xfrm>
        </p:spPr>
        <p:txBody>
          <a:bodyPr anchor="ctr">
            <a:normAutofit/>
          </a:bodyPr>
          <a:lstStyle/>
          <a:p>
            <a:r>
              <a:rPr lang="en-US" dirty="0">
                <a:solidFill>
                  <a:srgbClr val="FFFFFF"/>
                </a:solidFill>
              </a:rPr>
              <a:t>Team node:</a:t>
            </a:r>
          </a:p>
        </p:txBody>
      </p:sp>
      <p:pic>
        <p:nvPicPr>
          <p:cNvPr id="11" name="Picture 10">
            <a:extLst>
              <a:ext uri="{FF2B5EF4-FFF2-40B4-BE49-F238E27FC236}">
                <a16:creationId xmlns:a16="http://schemas.microsoft.com/office/drawing/2014/main" id="{F3192FBD-8F58-A8CF-BED1-9752C04A90E5}"/>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23F6A30B-3B3F-9819-F454-1A521DA4BCFC}"/>
              </a:ext>
            </a:extLst>
          </p:cNvPr>
          <p:cNvSpPr>
            <a:spLocks noGrp="1"/>
          </p:cNvSpPr>
          <p:nvPr>
            <p:ph idx="1"/>
          </p:nvPr>
        </p:nvSpPr>
        <p:spPr>
          <a:xfrm>
            <a:off x="7147753" y="1651733"/>
            <a:ext cx="4512988" cy="4326466"/>
          </a:xfrm>
        </p:spPr>
        <p:txBody>
          <a:bodyPr anchor="t">
            <a:noAutofit/>
          </a:bodyPr>
          <a:lstStyle/>
          <a:p>
            <a:pPr>
              <a:lnSpc>
                <a:spcPct val="90000"/>
              </a:lnSpc>
            </a:pPr>
            <a:r>
              <a:rPr lang="en-US" sz="1300" dirty="0">
                <a:solidFill>
                  <a:srgbClr val="FFFFFF"/>
                </a:solidFill>
                <a:latin typeface="Trebuchet MS (Body)"/>
                <a:cs typeface="Times New Roman" panose="02020603050405020304" pitchFamily="18" charset="0"/>
              </a:rPr>
              <a:t>Create Team Nodes Using a CSV File: </a:t>
            </a:r>
          </a:p>
          <a:p>
            <a:pPr>
              <a:lnSpc>
                <a:spcPct val="90000"/>
              </a:lnSpc>
            </a:pPr>
            <a:r>
              <a:rPr lang="en-US" sz="1300" dirty="0">
                <a:solidFill>
                  <a:srgbClr val="FFFFFF"/>
                </a:solidFill>
                <a:latin typeface="Trebuchet MS (Body)"/>
                <a:cs typeface="Times New Roman" panose="02020603050405020304" pitchFamily="18" charset="0"/>
              </a:rPr>
              <a:t>Load a CSV file containing information about the highest earning teams. –</a:t>
            </a:r>
          </a:p>
          <a:p>
            <a:pPr>
              <a:lnSpc>
                <a:spcPct val="90000"/>
              </a:lnSpc>
            </a:pPr>
            <a:r>
              <a:rPr lang="en-US" sz="1300" dirty="0">
                <a:solidFill>
                  <a:srgbClr val="FFFFFF"/>
                </a:solidFill>
                <a:latin typeface="Trebuchet MS (Body)"/>
                <a:cs typeface="Times New Roman" panose="02020603050405020304" pitchFamily="18" charset="0"/>
              </a:rPr>
              <a:t>Create team nodes with attributes like team ID, team name, total prize won, and tournaments played.</a:t>
            </a:r>
          </a:p>
          <a:p>
            <a:pPr>
              <a:lnSpc>
                <a:spcPct val="90000"/>
              </a:lnSpc>
            </a:pPr>
            <a:r>
              <a:rPr lang="en-US" sz="1300" dirty="0">
                <a:solidFill>
                  <a:srgbClr val="FFFFFF"/>
                </a:solidFill>
                <a:latin typeface="Trebuchet MS (Body)"/>
                <a:cs typeface="Times New Roman" panose="02020603050405020304" pitchFamily="18" charset="0"/>
              </a:rPr>
              <a:t>Establish a relationship between each team node and the corresponding game node using the "PLAYS" relationship. </a:t>
            </a:r>
          </a:p>
          <a:p>
            <a:pPr>
              <a:lnSpc>
                <a:spcPct val="90000"/>
              </a:lnSpc>
            </a:pPr>
            <a:r>
              <a:rPr lang="en-US" sz="1300" dirty="0">
                <a:solidFill>
                  <a:srgbClr val="FFFFFF"/>
                </a:solidFill>
                <a:latin typeface="Trebuchet MS (Body)"/>
                <a:cs typeface="Times New Roman" panose="02020603050405020304" pitchFamily="18" charset="0"/>
              </a:rPr>
              <a:t>Establish a relationship between each team node and the corresponding genre node using the "PLAYS_IN" relationship.</a:t>
            </a:r>
          </a:p>
          <a:p>
            <a:pPr>
              <a:lnSpc>
                <a:spcPct val="90000"/>
              </a:lnSpc>
            </a:pPr>
            <a:endParaRPr lang="en-US" sz="1300" dirty="0">
              <a:solidFill>
                <a:srgbClr val="FFFFFF"/>
              </a:solidFill>
              <a:latin typeface="Trebuchet MS (Body)"/>
              <a:cs typeface="Times New Roman" panose="02020603050405020304" pitchFamily="18" charset="0"/>
            </a:endParaRPr>
          </a:p>
          <a:p>
            <a:pPr>
              <a:lnSpc>
                <a:spcPct val="90000"/>
              </a:lnSpc>
            </a:pPr>
            <a:r>
              <a:rPr lang="en-US" sz="1300" b="1" dirty="0">
                <a:solidFill>
                  <a:srgbClr val="FFFFFF"/>
                </a:solidFill>
                <a:latin typeface="Trebuchet MS (Body)"/>
                <a:cs typeface="Times New Roman" panose="02020603050405020304" pitchFamily="18" charset="0"/>
              </a:rPr>
              <a:t>Query:</a:t>
            </a:r>
          </a:p>
          <a:p>
            <a:pPr>
              <a:lnSpc>
                <a:spcPct val="90000"/>
              </a:lnSpc>
            </a:pPr>
            <a:r>
              <a:rPr lang="en-US" sz="1300" dirty="0">
                <a:solidFill>
                  <a:srgbClr val="FFFFFF"/>
                </a:solidFill>
                <a:latin typeface="Trebuchet MS (Body)"/>
                <a:cs typeface="Times New Roman" panose="02020603050405020304" pitchFamily="18" charset="0"/>
              </a:rPr>
              <a:t>LOAD CSV WITH HEADERS FROM 'file:///highest_earning_teams.csv' AS row</a:t>
            </a:r>
          </a:p>
          <a:p>
            <a:pPr>
              <a:lnSpc>
                <a:spcPct val="90000"/>
              </a:lnSpc>
            </a:pPr>
            <a:r>
              <a:rPr lang="en-US" sz="1300" dirty="0">
                <a:solidFill>
                  <a:srgbClr val="FFFFFF"/>
                </a:solidFill>
                <a:latin typeface="Trebuchet MS (Body)"/>
                <a:cs typeface="Times New Roman" panose="02020603050405020304" pitchFamily="18" charset="0"/>
              </a:rPr>
              <a:t>MERGE (</a:t>
            </a:r>
            <a:r>
              <a:rPr lang="en-US" sz="1300" dirty="0" err="1">
                <a:solidFill>
                  <a:srgbClr val="FFFFFF"/>
                </a:solidFill>
                <a:latin typeface="Trebuchet MS (Body)"/>
                <a:cs typeface="Times New Roman" panose="02020603050405020304" pitchFamily="18" charset="0"/>
              </a:rPr>
              <a:t>t:teams</a:t>
            </a:r>
            <a:r>
              <a:rPr lang="en-US" sz="1300" dirty="0">
                <a:solidFill>
                  <a:srgbClr val="FFFFFF"/>
                </a:solidFill>
                <a:latin typeface="Trebuchet MS (Body)"/>
                <a:cs typeface="Times New Roman" panose="02020603050405020304" pitchFamily="18" charset="0"/>
              </a:rPr>
              <a:t> {</a:t>
            </a:r>
            <a:r>
              <a:rPr lang="en-US" sz="1300" dirty="0" err="1">
                <a:solidFill>
                  <a:srgbClr val="FFFFFF"/>
                </a:solidFill>
                <a:latin typeface="Trebuchet MS (Body)"/>
                <a:cs typeface="Times New Roman" panose="02020603050405020304" pitchFamily="18" charset="0"/>
              </a:rPr>
              <a:t>teamID</a:t>
            </a:r>
            <a:r>
              <a:rPr lang="en-US" sz="1300" dirty="0">
                <a:solidFill>
                  <a:srgbClr val="FFFFFF"/>
                </a:solidFill>
                <a:latin typeface="Trebuchet MS (Body)"/>
                <a:cs typeface="Times New Roman" panose="02020603050405020304" pitchFamily="18" charset="0"/>
              </a:rPr>
              <a:t>: </a:t>
            </a:r>
            <a:r>
              <a:rPr lang="en-US" sz="1300" dirty="0" err="1">
                <a:solidFill>
                  <a:srgbClr val="FFFFFF"/>
                </a:solidFill>
                <a:latin typeface="Trebuchet MS (Body)"/>
                <a:cs typeface="Times New Roman" panose="02020603050405020304" pitchFamily="18" charset="0"/>
              </a:rPr>
              <a:t>row.TeamId</a:t>
            </a:r>
            <a:r>
              <a:rPr lang="en-US" sz="1300" dirty="0">
                <a:solidFill>
                  <a:srgbClr val="FFFFFF"/>
                </a:solidFill>
                <a:latin typeface="Trebuchet MS (Body)"/>
                <a:cs typeface="Times New Roman" panose="02020603050405020304" pitchFamily="18" charset="0"/>
              </a:rPr>
              <a:t>})</a:t>
            </a:r>
          </a:p>
          <a:p>
            <a:pPr>
              <a:lnSpc>
                <a:spcPct val="90000"/>
              </a:lnSpc>
            </a:pPr>
            <a:r>
              <a:rPr lang="en-US" sz="1300" dirty="0">
                <a:solidFill>
                  <a:srgbClr val="FFFFFF"/>
                </a:solidFill>
                <a:latin typeface="Trebuchet MS (Body)"/>
                <a:cs typeface="Times New Roman" panose="02020603050405020304" pitchFamily="18" charset="0"/>
              </a:rPr>
              <a:t>ON CREATE SET </a:t>
            </a:r>
            <a:r>
              <a:rPr lang="en-US" sz="1300" dirty="0" err="1">
                <a:solidFill>
                  <a:srgbClr val="FFFFFF"/>
                </a:solidFill>
                <a:latin typeface="Trebuchet MS (Body)"/>
                <a:cs typeface="Times New Roman" panose="02020603050405020304" pitchFamily="18" charset="0"/>
              </a:rPr>
              <a:t>t.teamName</a:t>
            </a:r>
            <a:r>
              <a:rPr lang="en-US" sz="1300" dirty="0">
                <a:solidFill>
                  <a:srgbClr val="FFFFFF"/>
                </a:solidFill>
                <a:latin typeface="Trebuchet MS (Body)"/>
                <a:cs typeface="Times New Roman" panose="02020603050405020304" pitchFamily="18" charset="0"/>
              </a:rPr>
              <a:t> = </a:t>
            </a:r>
            <a:r>
              <a:rPr lang="en-US" sz="1300" dirty="0" err="1">
                <a:solidFill>
                  <a:srgbClr val="FFFFFF"/>
                </a:solidFill>
                <a:latin typeface="Trebuchet MS (Body)"/>
                <a:cs typeface="Times New Roman" panose="02020603050405020304" pitchFamily="18" charset="0"/>
              </a:rPr>
              <a:t>row.TeamName</a:t>
            </a:r>
            <a:r>
              <a:rPr lang="en-US" sz="1300" dirty="0">
                <a:solidFill>
                  <a:srgbClr val="FFFFFF"/>
                </a:solidFill>
                <a:latin typeface="Trebuchet MS (Body)"/>
                <a:cs typeface="Times New Roman" panose="02020603050405020304" pitchFamily="18" charset="0"/>
              </a:rPr>
              <a:t>, </a:t>
            </a:r>
            <a:r>
              <a:rPr lang="en-US" sz="1300" dirty="0" err="1">
                <a:solidFill>
                  <a:srgbClr val="FFFFFF"/>
                </a:solidFill>
                <a:latin typeface="Trebuchet MS (Body)"/>
                <a:cs typeface="Times New Roman" panose="02020603050405020304" pitchFamily="18" charset="0"/>
              </a:rPr>
              <a:t>t.totalPrizeWon</a:t>
            </a:r>
            <a:r>
              <a:rPr lang="en-US" sz="1300" dirty="0">
                <a:solidFill>
                  <a:srgbClr val="FFFFFF"/>
                </a:solidFill>
                <a:latin typeface="Trebuchet MS (Body)"/>
                <a:cs typeface="Times New Roman" panose="02020603050405020304" pitchFamily="18" charset="0"/>
              </a:rPr>
              <a:t> = </a:t>
            </a:r>
            <a:r>
              <a:rPr lang="en-US" sz="1300" dirty="0" err="1">
                <a:solidFill>
                  <a:srgbClr val="FFFFFF"/>
                </a:solidFill>
                <a:latin typeface="Trebuchet MS (Body)"/>
                <a:cs typeface="Times New Roman" panose="02020603050405020304" pitchFamily="18" charset="0"/>
              </a:rPr>
              <a:t>row.TotalUSDPrize</a:t>
            </a:r>
            <a:r>
              <a:rPr lang="en-US" sz="1300" dirty="0">
                <a:solidFill>
                  <a:srgbClr val="FFFFFF"/>
                </a:solidFill>
                <a:latin typeface="Trebuchet MS (Body)"/>
                <a:cs typeface="Times New Roman" panose="02020603050405020304" pitchFamily="18" charset="0"/>
              </a:rPr>
              <a:t>, </a:t>
            </a:r>
            <a:r>
              <a:rPr lang="en-US" sz="1300" dirty="0" err="1">
                <a:solidFill>
                  <a:srgbClr val="FFFFFF"/>
                </a:solidFill>
                <a:latin typeface="Trebuchet MS (Body)"/>
                <a:cs typeface="Times New Roman" panose="02020603050405020304" pitchFamily="18" charset="0"/>
              </a:rPr>
              <a:t>t.tournamentsPlayed</a:t>
            </a:r>
            <a:r>
              <a:rPr lang="en-US" sz="1300" dirty="0">
                <a:solidFill>
                  <a:srgbClr val="FFFFFF"/>
                </a:solidFill>
                <a:latin typeface="Trebuchet MS (Body)"/>
                <a:cs typeface="Times New Roman" panose="02020603050405020304" pitchFamily="18" charset="0"/>
              </a:rPr>
              <a:t> = </a:t>
            </a:r>
            <a:r>
              <a:rPr lang="en-US" sz="1300" dirty="0" err="1">
                <a:solidFill>
                  <a:srgbClr val="FFFFFF"/>
                </a:solidFill>
                <a:latin typeface="Trebuchet MS (Body)"/>
                <a:cs typeface="Times New Roman" panose="02020603050405020304" pitchFamily="18" charset="0"/>
              </a:rPr>
              <a:t>row.TotalTournaments</a:t>
            </a:r>
            <a:endParaRPr lang="en-US" sz="1300" dirty="0">
              <a:solidFill>
                <a:srgbClr val="FFFFFF"/>
              </a:solidFill>
              <a:latin typeface="Trebuchet MS (Body)"/>
              <a:cs typeface="Times New Roman" panose="02020603050405020304" pitchFamily="18" charset="0"/>
            </a:endParaRPr>
          </a:p>
        </p:txBody>
      </p:sp>
    </p:spTree>
    <p:extLst>
      <p:ext uri="{BB962C8B-B14F-4D97-AF65-F5344CB8AC3E}">
        <p14:creationId xmlns:p14="http://schemas.microsoft.com/office/powerpoint/2010/main" val="2522306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 name="Rectangle 13">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Freeform: Shape 29">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333BEF8-99B2-7D93-FDA5-8624D0852C8F}"/>
              </a:ext>
            </a:extLst>
          </p:cNvPr>
          <p:cNvSpPr>
            <a:spLocks noGrp="1"/>
          </p:cNvSpPr>
          <p:nvPr>
            <p:ph type="title"/>
          </p:nvPr>
        </p:nvSpPr>
        <p:spPr>
          <a:xfrm>
            <a:off x="7181724" y="-8467"/>
            <a:ext cx="4512989" cy="2227730"/>
          </a:xfrm>
        </p:spPr>
        <p:txBody>
          <a:bodyPr anchor="ctr">
            <a:normAutofit/>
          </a:bodyPr>
          <a:lstStyle/>
          <a:p>
            <a:r>
              <a:rPr lang="en-US" dirty="0">
                <a:solidFill>
                  <a:srgbClr val="FFFFFF"/>
                </a:solidFill>
              </a:rPr>
              <a:t>Tournament node:</a:t>
            </a:r>
          </a:p>
        </p:txBody>
      </p:sp>
      <p:pic>
        <p:nvPicPr>
          <p:cNvPr id="7" name="Picture 6">
            <a:extLst>
              <a:ext uri="{FF2B5EF4-FFF2-40B4-BE49-F238E27FC236}">
                <a16:creationId xmlns:a16="http://schemas.microsoft.com/office/drawing/2014/main" id="{0D0F9F5F-4718-821C-93CE-9312262A9A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E3C219DB-4219-ADFD-3EA1-A6BAAE6F81DA}"/>
              </a:ext>
            </a:extLst>
          </p:cNvPr>
          <p:cNvSpPr>
            <a:spLocks noGrp="1"/>
          </p:cNvSpPr>
          <p:nvPr>
            <p:ph idx="1"/>
          </p:nvPr>
        </p:nvSpPr>
        <p:spPr>
          <a:xfrm>
            <a:off x="7181725" y="1914939"/>
            <a:ext cx="4512988" cy="4240328"/>
          </a:xfrm>
        </p:spPr>
        <p:txBody>
          <a:bodyPr anchor="t">
            <a:normAutofit/>
          </a:bodyPr>
          <a:lstStyle/>
          <a:p>
            <a:pPr>
              <a:lnSpc>
                <a:spcPct val="90000"/>
              </a:lnSpc>
            </a:pPr>
            <a:r>
              <a:rPr lang="en-US" sz="1300" dirty="0">
                <a:solidFill>
                  <a:srgbClr val="FFFFFF"/>
                </a:solidFill>
                <a:latin typeface="Trebuchet MS (Body)"/>
                <a:cs typeface="Times New Roman" panose="02020603050405020304" pitchFamily="18" charset="0"/>
              </a:rPr>
              <a:t>Create Tournament Nodes Manually:</a:t>
            </a:r>
          </a:p>
          <a:p>
            <a:pPr>
              <a:lnSpc>
                <a:spcPct val="90000"/>
              </a:lnSpc>
            </a:pPr>
            <a:r>
              <a:rPr lang="en-US" sz="1300" dirty="0">
                <a:solidFill>
                  <a:srgbClr val="FFFFFF"/>
                </a:solidFill>
                <a:latin typeface="Trebuchet MS (Body)"/>
                <a:cs typeface="Times New Roman" panose="02020603050405020304" pitchFamily="18" charset="0"/>
              </a:rPr>
              <a:t>Create genre nodes with attributes like tournament name.</a:t>
            </a:r>
          </a:p>
          <a:p>
            <a:pPr>
              <a:lnSpc>
                <a:spcPct val="90000"/>
              </a:lnSpc>
            </a:pPr>
            <a:r>
              <a:rPr lang="en-US" sz="1300" dirty="0">
                <a:solidFill>
                  <a:srgbClr val="FFFFFF"/>
                </a:solidFill>
                <a:latin typeface="Trebuchet MS (Body)"/>
                <a:cs typeface="Times New Roman" panose="02020603050405020304" pitchFamily="18" charset="0"/>
              </a:rPr>
              <a:t>Establish a relationship between each game node and the corresponding tournament node using the “HAS" relationship and “HELD” relationship between tournament node and corresponding country node.</a:t>
            </a:r>
          </a:p>
          <a:p>
            <a:pPr>
              <a:lnSpc>
                <a:spcPct val="90000"/>
              </a:lnSpc>
            </a:pPr>
            <a:endParaRPr lang="en-US" sz="1300" dirty="0">
              <a:solidFill>
                <a:srgbClr val="FFFFFF"/>
              </a:solidFill>
              <a:latin typeface="Trebuchet MS (Body)"/>
              <a:cs typeface="Times New Roman" panose="02020603050405020304" pitchFamily="18" charset="0"/>
            </a:endParaRPr>
          </a:p>
          <a:p>
            <a:pPr>
              <a:lnSpc>
                <a:spcPct val="90000"/>
              </a:lnSpc>
            </a:pPr>
            <a:r>
              <a:rPr lang="en-US" sz="1300" b="1" dirty="0">
                <a:solidFill>
                  <a:srgbClr val="FFFFFF"/>
                </a:solidFill>
                <a:latin typeface="Trebuchet MS (Body)"/>
                <a:cs typeface="Times New Roman" panose="02020603050405020304" pitchFamily="18" charset="0"/>
              </a:rPr>
              <a:t>Query:</a:t>
            </a:r>
          </a:p>
          <a:p>
            <a:pPr>
              <a:lnSpc>
                <a:spcPct val="90000"/>
              </a:lnSpc>
            </a:pPr>
            <a:r>
              <a:rPr lang="en-US" sz="1300" dirty="0">
                <a:solidFill>
                  <a:srgbClr val="FFFFFF"/>
                </a:solidFill>
                <a:latin typeface="Trebuchet MS (Body)"/>
                <a:cs typeface="Times New Roman" panose="02020603050405020304" pitchFamily="18" charset="0"/>
              </a:rPr>
              <a:t>MERGE (t1:tournaments {</a:t>
            </a:r>
            <a:r>
              <a:rPr lang="en-US" sz="1300" dirty="0" err="1">
                <a:solidFill>
                  <a:srgbClr val="FFFFFF"/>
                </a:solidFill>
                <a:latin typeface="Trebuchet MS (Body)"/>
                <a:cs typeface="Times New Roman" panose="02020603050405020304" pitchFamily="18" charset="0"/>
              </a:rPr>
              <a:t>tournamentName</a:t>
            </a:r>
            <a:r>
              <a:rPr lang="en-US" sz="1300" dirty="0">
                <a:solidFill>
                  <a:srgbClr val="FFFFFF"/>
                </a:solidFill>
                <a:latin typeface="Trebuchet MS (Body)"/>
                <a:cs typeface="Times New Roman" panose="02020603050405020304" pitchFamily="18" charset="0"/>
              </a:rPr>
              <a:t>: 'Overwatch_2023'})</a:t>
            </a:r>
          </a:p>
          <a:p>
            <a:pPr>
              <a:lnSpc>
                <a:spcPct val="90000"/>
              </a:lnSpc>
            </a:pPr>
            <a:r>
              <a:rPr lang="en-US" sz="1300" dirty="0">
                <a:solidFill>
                  <a:srgbClr val="FFFFFF"/>
                </a:solidFill>
                <a:latin typeface="Trebuchet MS (Body)"/>
                <a:cs typeface="Times New Roman" panose="02020603050405020304" pitchFamily="18" charset="0"/>
              </a:rPr>
              <a:t>ON CREATE SET t1.startDate = date('2023-05-01'), t1.endDate = date(</a:t>
            </a:r>
            <a:r>
              <a:rPr lang="en-US" sz="1300">
                <a:solidFill>
                  <a:srgbClr val="FFFFFF"/>
                </a:solidFill>
                <a:latin typeface="Trebuchet MS (Body)"/>
                <a:cs typeface="Times New Roman" panose="02020603050405020304" pitchFamily="18" charset="0"/>
              </a:rPr>
              <a:t>'2023-05-07')</a:t>
            </a:r>
            <a:endParaRPr lang="en-US" sz="1300" dirty="0">
              <a:solidFill>
                <a:srgbClr val="FFFFFF"/>
              </a:solidFill>
              <a:latin typeface="Trebuchet MS (Body)"/>
              <a:cs typeface="Times New Roman" panose="02020603050405020304" pitchFamily="18" charset="0"/>
            </a:endParaRPr>
          </a:p>
        </p:txBody>
      </p:sp>
    </p:spTree>
    <p:extLst>
      <p:ext uri="{BB962C8B-B14F-4D97-AF65-F5344CB8AC3E}">
        <p14:creationId xmlns:p14="http://schemas.microsoft.com/office/powerpoint/2010/main" val="2834604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8" name="Rectangle 17">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Shape 33">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24EE678-B5E5-584D-359B-8027CFFC7B9D}"/>
              </a:ext>
            </a:extLst>
          </p:cNvPr>
          <p:cNvSpPr>
            <a:spLocks noGrp="1"/>
          </p:cNvSpPr>
          <p:nvPr>
            <p:ph type="title"/>
          </p:nvPr>
        </p:nvSpPr>
        <p:spPr>
          <a:xfrm>
            <a:off x="7267862" y="-8467"/>
            <a:ext cx="4512989" cy="2227730"/>
          </a:xfrm>
        </p:spPr>
        <p:txBody>
          <a:bodyPr anchor="ctr">
            <a:normAutofit/>
          </a:bodyPr>
          <a:lstStyle/>
          <a:p>
            <a:r>
              <a:rPr lang="en-US" dirty="0">
                <a:solidFill>
                  <a:srgbClr val="FFFFFF"/>
                </a:solidFill>
              </a:rPr>
              <a:t>Platform node:</a:t>
            </a:r>
          </a:p>
        </p:txBody>
      </p:sp>
      <p:pic>
        <p:nvPicPr>
          <p:cNvPr id="11" name="Picture 10">
            <a:extLst>
              <a:ext uri="{FF2B5EF4-FFF2-40B4-BE49-F238E27FC236}">
                <a16:creationId xmlns:a16="http://schemas.microsoft.com/office/drawing/2014/main" id="{F3192FBD-8F58-A8CF-BED1-9752C04A90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23F6A30B-3B3F-9819-F454-1A521DA4BCFC}"/>
              </a:ext>
            </a:extLst>
          </p:cNvPr>
          <p:cNvSpPr>
            <a:spLocks noGrp="1"/>
          </p:cNvSpPr>
          <p:nvPr>
            <p:ph idx="1"/>
          </p:nvPr>
        </p:nvSpPr>
        <p:spPr>
          <a:xfrm>
            <a:off x="7147753" y="1651733"/>
            <a:ext cx="4512988" cy="4326466"/>
          </a:xfrm>
        </p:spPr>
        <p:txBody>
          <a:bodyPr anchor="t">
            <a:noAutofit/>
          </a:bodyPr>
          <a:lstStyle/>
          <a:p>
            <a:pPr>
              <a:lnSpc>
                <a:spcPct val="90000"/>
              </a:lnSpc>
            </a:pPr>
            <a:r>
              <a:rPr lang="en-US" sz="1300" dirty="0">
                <a:solidFill>
                  <a:srgbClr val="FFFFFF"/>
                </a:solidFill>
                <a:latin typeface="Trebuchet MS (Body)"/>
                <a:cs typeface="Times New Roman" panose="02020603050405020304" pitchFamily="18" charset="0"/>
              </a:rPr>
              <a:t>Create Platform Nodes Manually: </a:t>
            </a:r>
          </a:p>
          <a:p>
            <a:pPr>
              <a:lnSpc>
                <a:spcPct val="90000"/>
              </a:lnSpc>
            </a:pPr>
            <a:r>
              <a:rPr lang="en-US" sz="1300" dirty="0">
                <a:solidFill>
                  <a:srgbClr val="FFFFFF"/>
                </a:solidFill>
                <a:latin typeface="Trebuchet MS (Body)"/>
                <a:cs typeface="Times New Roman" panose="02020603050405020304" pitchFamily="18" charset="0"/>
              </a:rPr>
              <a:t>Create platform nodes with attributes like platform name.</a:t>
            </a:r>
          </a:p>
          <a:p>
            <a:pPr>
              <a:lnSpc>
                <a:spcPct val="90000"/>
              </a:lnSpc>
            </a:pPr>
            <a:r>
              <a:rPr lang="en-US" sz="1300" dirty="0">
                <a:solidFill>
                  <a:srgbClr val="FFFFFF"/>
                </a:solidFill>
                <a:latin typeface="Trebuchet MS (Body)"/>
                <a:cs typeface="Times New Roman" panose="02020603050405020304" pitchFamily="18" charset="0"/>
              </a:rPr>
              <a:t>Establish a relationship between each platform node and the corresponding tournament node using the “PLAYED_ON" relationship. </a:t>
            </a:r>
          </a:p>
          <a:p>
            <a:pPr>
              <a:lnSpc>
                <a:spcPct val="90000"/>
              </a:lnSpc>
            </a:pPr>
            <a:endParaRPr lang="en-US" sz="1300" dirty="0">
              <a:solidFill>
                <a:srgbClr val="FFFFFF"/>
              </a:solidFill>
              <a:latin typeface="Trebuchet MS (Body)"/>
              <a:cs typeface="Times New Roman" panose="02020603050405020304" pitchFamily="18" charset="0"/>
            </a:endParaRPr>
          </a:p>
          <a:p>
            <a:pPr>
              <a:lnSpc>
                <a:spcPct val="90000"/>
              </a:lnSpc>
            </a:pPr>
            <a:r>
              <a:rPr lang="en-US" sz="1300" b="1" dirty="0">
                <a:solidFill>
                  <a:srgbClr val="FFFFFF"/>
                </a:solidFill>
                <a:latin typeface="Trebuchet MS (Body)"/>
                <a:cs typeface="Times New Roman" panose="02020603050405020304" pitchFamily="18" charset="0"/>
              </a:rPr>
              <a:t>Creating Query:</a:t>
            </a:r>
          </a:p>
          <a:p>
            <a:pPr>
              <a:lnSpc>
                <a:spcPct val="90000"/>
              </a:lnSpc>
            </a:pPr>
            <a:r>
              <a:rPr lang="en-US" sz="1300" dirty="0">
                <a:solidFill>
                  <a:srgbClr val="FFFFFF"/>
                </a:solidFill>
                <a:latin typeface="Trebuchet MS (Body)"/>
                <a:cs typeface="Times New Roman" panose="02020603050405020304" pitchFamily="18" charset="0"/>
              </a:rPr>
              <a:t>MERGE (p1:platform {</a:t>
            </a:r>
            <a:r>
              <a:rPr lang="en-US" sz="1300" dirty="0" err="1">
                <a:solidFill>
                  <a:srgbClr val="FFFFFF"/>
                </a:solidFill>
                <a:latin typeface="Trebuchet MS (Body)"/>
                <a:cs typeface="Times New Roman" panose="02020603050405020304" pitchFamily="18" charset="0"/>
              </a:rPr>
              <a:t>platformName</a:t>
            </a:r>
            <a:r>
              <a:rPr lang="en-US" sz="1300" dirty="0">
                <a:solidFill>
                  <a:srgbClr val="FFFFFF"/>
                </a:solidFill>
                <a:latin typeface="Trebuchet MS (Body)"/>
                <a:cs typeface="Times New Roman" panose="02020603050405020304" pitchFamily="18" charset="0"/>
              </a:rPr>
              <a:t>: 'PC’})</a:t>
            </a:r>
          </a:p>
          <a:p>
            <a:pPr>
              <a:lnSpc>
                <a:spcPct val="90000"/>
              </a:lnSpc>
            </a:pPr>
            <a:endParaRPr lang="en-US" sz="1300" dirty="0">
              <a:solidFill>
                <a:srgbClr val="FFFFFF"/>
              </a:solidFill>
              <a:latin typeface="Trebuchet MS (Body)"/>
              <a:cs typeface="Times New Roman" panose="02020603050405020304" pitchFamily="18" charset="0"/>
            </a:endParaRPr>
          </a:p>
          <a:p>
            <a:pPr>
              <a:lnSpc>
                <a:spcPct val="90000"/>
              </a:lnSpc>
            </a:pPr>
            <a:r>
              <a:rPr lang="en-US" sz="1300" b="1" dirty="0">
                <a:solidFill>
                  <a:srgbClr val="FFFFFF"/>
                </a:solidFill>
                <a:latin typeface="Trebuchet MS (Body)"/>
                <a:cs typeface="Times New Roman" panose="02020603050405020304" pitchFamily="18" charset="0"/>
              </a:rPr>
              <a:t>Relationship Query:</a:t>
            </a:r>
          </a:p>
          <a:p>
            <a:pPr>
              <a:lnSpc>
                <a:spcPct val="90000"/>
              </a:lnSpc>
            </a:pPr>
            <a:r>
              <a:rPr lang="en-US" sz="1300" dirty="0">
                <a:solidFill>
                  <a:srgbClr val="FFFFFF"/>
                </a:solidFill>
                <a:latin typeface="Trebuchet MS (Body)"/>
                <a:cs typeface="Times New Roman" panose="02020603050405020304" pitchFamily="18" charset="0"/>
              </a:rPr>
              <a:t>MATCH (</a:t>
            </a:r>
            <a:r>
              <a:rPr lang="en-US" sz="1300" dirty="0" err="1">
                <a:solidFill>
                  <a:srgbClr val="FFFFFF"/>
                </a:solidFill>
                <a:latin typeface="Trebuchet MS (Body)"/>
                <a:cs typeface="Times New Roman" panose="02020603050405020304" pitchFamily="18" charset="0"/>
              </a:rPr>
              <a:t>t:tournaments</a:t>
            </a:r>
            <a:r>
              <a:rPr lang="en-US" sz="1300" dirty="0">
                <a:solidFill>
                  <a:srgbClr val="FFFFFF"/>
                </a:solidFill>
                <a:latin typeface="Trebuchet MS (Body)"/>
                <a:cs typeface="Times New Roman" panose="02020603050405020304" pitchFamily="18" charset="0"/>
              </a:rPr>
              <a:t> {</a:t>
            </a:r>
            <a:r>
              <a:rPr lang="en-US" sz="1300" dirty="0" err="1">
                <a:solidFill>
                  <a:srgbClr val="FFFFFF"/>
                </a:solidFill>
                <a:latin typeface="Trebuchet MS (Body)"/>
                <a:cs typeface="Times New Roman" panose="02020603050405020304" pitchFamily="18" charset="0"/>
              </a:rPr>
              <a:t>tournamentName</a:t>
            </a:r>
            <a:r>
              <a:rPr lang="en-US" sz="1300" dirty="0">
                <a:solidFill>
                  <a:srgbClr val="FFFFFF"/>
                </a:solidFill>
                <a:latin typeface="Trebuchet MS (Body)"/>
                <a:cs typeface="Times New Roman" panose="02020603050405020304" pitchFamily="18" charset="0"/>
              </a:rPr>
              <a:t>: 'Overwatch_2023'}), (</a:t>
            </a:r>
            <a:r>
              <a:rPr lang="en-US" sz="1300" dirty="0" err="1">
                <a:solidFill>
                  <a:srgbClr val="FFFFFF"/>
                </a:solidFill>
                <a:latin typeface="Trebuchet MS (Body)"/>
                <a:cs typeface="Times New Roman" panose="02020603050405020304" pitchFamily="18" charset="0"/>
              </a:rPr>
              <a:t>p:platform</a:t>
            </a:r>
            <a:r>
              <a:rPr lang="en-US" sz="1300" dirty="0">
                <a:solidFill>
                  <a:srgbClr val="FFFFFF"/>
                </a:solidFill>
                <a:latin typeface="Trebuchet MS (Body)"/>
                <a:cs typeface="Times New Roman" panose="02020603050405020304" pitchFamily="18" charset="0"/>
              </a:rPr>
              <a:t> {</a:t>
            </a:r>
            <a:r>
              <a:rPr lang="en-US" sz="1300" dirty="0" err="1">
                <a:solidFill>
                  <a:srgbClr val="FFFFFF"/>
                </a:solidFill>
                <a:latin typeface="Trebuchet MS (Body)"/>
                <a:cs typeface="Times New Roman" panose="02020603050405020304" pitchFamily="18" charset="0"/>
              </a:rPr>
              <a:t>platformName</a:t>
            </a:r>
            <a:r>
              <a:rPr lang="en-US" sz="1300" dirty="0">
                <a:solidFill>
                  <a:srgbClr val="FFFFFF"/>
                </a:solidFill>
                <a:latin typeface="Trebuchet MS (Body)"/>
                <a:cs typeface="Times New Roman" panose="02020603050405020304" pitchFamily="18" charset="0"/>
              </a:rPr>
              <a:t>: 'PC'})</a:t>
            </a:r>
          </a:p>
          <a:p>
            <a:pPr>
              <a:lnSpc>
                <a:spcPct val="90000"/>
              </a:lnSpc>
            </a:pPr>
            <a:r>
              <a:rPr lang="en-US" sz="1300" dirty="0">
                <a:solidFill>
                  <a:srgbClr val="FFFFFF"/>
                </a:solidFill>
                <a:latin typeface="Trebuchet MS (Body)"/>
                <a:cs typeface="Times New Roman" panose="02020603050405020304" pitchFamily="18" charset="0"/>
              </a:rPr>
              <a:t>MERGE (t)-[:PLAYED_ON]-&gt;(p)</a:t>
            </a:r>
          </a:p>
        </p:txBody>
      </p:sp>
    </p:spTree>
    <p:extLst>
      <p:ext uri="{BB962C8B-B14F-4D97-AF65-F5344CB8AC3E}">
        <p14:creationId xmlns:p14="http://schemas.microsoft.com/office/powerpoint/2010/main" val="57997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4390-A871-0BDD-0FBD-58689C68FC14}"/>
              </a:ext>
            </a:extLst>
          </p:cNvPr>
          <p:cNvSpPr>
            <a:spLocks noGrp="1"/>
          </p:cNvSpPr>
          <p:nvPr>
            <p:ph type="title"/>
          </p:nvPr>
        </p:nvSpPr>
        <p:spPr>
          <a:xfrm>
            <a:off x="676746" y="609600"/>
            <a:ext cx="3729076" cy="1320800"/>
          </a:xfrm>
        </p:spPr>
        <p:txBody>
          <a:bodyPr anchor="ctr">
            <a:normAutofit/>
          </a:bodyPr>
          <a:lstStyle/>
          <a:p>
            <a:r>
              <a:rPr lang="en-US"/>
              <a:t>Relations: </a:t>
            </a:r>
          </a:p>
        </p:txBody>
      </p:sp>
      <p:sp>
        <p:nvSpPr>
          <p:cNvPr id="3" name="Content Placeholder 2">
            <a:extLst>
              <a:ext uri="{FF2B5EF4-FFF2-40B4-BE49-F238E27FC236}">
                <a16:creationId xmlns:a16="http://schemas.microsoft.com/office/drawing/2014/main" id="{A95F9C84-3B9B-E319-F5A3-6A6CA5DE739C}"/>
              </a:ext>
            </a:extLst>
          </p:cNvPr>
          <p:cNvSpPr>
            <a:spLocks noGrp="1"/>
          </p:cNvSpPr>
          <p:nvPr>
            <p:ph idx="1"/>
          </p:nvPr>
        </p:nvSpPr>
        <p:spPr>
          <a:xfrm>
            <a:off x="685167" y="2160589"/>
            <a:ext cx="3720916" cy="3560733"/>
          </a:xfrm>
        </p:spPr>
        <p:txBody>
          <a:bodyPr>
            <a:normAutofit fontScale="92500"/>
          </a:bodyPr>
          <a:lstStyle/>
          <a:p>
            <a:pPr>
              <a:lnSpc>
                <a:spcPct val="90000"/>
              </a:lnSpc>
            </a:pPr>
            <a:r>
              <a:rPr lang="en-US" dirty="0"/>
              <a:t>Relations between country and continent </a:t>
            </a:r>
          </a:p>
          <a:p>
            <a:pPr>
              <a:lnSpc>
                <a:spcPct val="90000"/>
              </a:lnSpc>
            </a:pPr>
            <a:r>
              <a:rPr lang="en-US" dirty="0"/>
              <a:t>Relation is labeled as “PART_OF”</a:t>
            </a:r>
          </a:p>
          <a:p>
            <a:pPr>
              <a:lnSpc>
                <a:spcPct val="90000"/>
              </a:lnSpc>
            </a:pPr>
            <a:r>
              <a:rPr lang="en-US" dirty="0"/>
              <a:t>Code of the relation:</a:t>
            </a:r>
          </a:p>
          <a:p>
            <a:pPr marL="0" indent="0">
              <a:lnSpc>
                <a:spcPct val="90000"/>
              </a:lnSpc>
              <a:buNone/>
            </a:pPr>
            <a:endParaRPr lang="en-US" dirty="0"/>
          </a:p>
          <a:p>
            <a:pPr marL="0" marR="0" indent="0">
              <a:lnSpc>
                <a:spcPct val="107000"/>
              </a:lnSpc>
              <a:spcBef>
                <a:spcPts val="0"/>
              </a:spcBef>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MATCH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con:continent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continentName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row.Continent_Name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MATCH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cou:country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countryName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row.Country_Name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CREATE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cou</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)-[:PART_OF]-&gt;(con)</a:t>
            </a:r>
          </a:p>
          <a:p>
            <a:pPr>
              <a:lnSpc>
                <a:spcPct val="90000"/>
              </a:lnSpc>
              <a:buFont typeface="+mj-lt"/>
              <a:buAutoNum type="arabicPeriod"/>
            </a:pPr>
            <a:endParaRPr lang="en-US" dirty="0"/>
          </a:p>
        </p:txBody>
      </p:sp>
      <p:pic>
        <p:nvPicPr>
          <p:cNvPr id="11" name="Picture 10">
            <a:extLst>
              <a:ext uri="{FF2B5EF4-FFF2-40B4-BE49-F238E27FC236}">
                <a16:creationId xmlns:a16="http://schemas.microsoft.com/office/drawing/2014/main" id="{1B6670C3-E9D8-247A-1E65-BD24FA200472}"/>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654035" y="875360"/>
            <a:ext cx="4602747" cy="4602747"/>
          </a:xfrm>
          <a:prstGeom prst="rect">
            <a:avLst/>
          </a:prstGeom>
        </p:spPr>
      </p:pic>
    </p:spTree>
    <p:extLst>
      <p:ext uri="{BB962C8B-B14F-4D97-AF65-F5344CB8AC3E}">
        <p14:creationId xmlns:p14="http://schemas.microsoft.com/office/powerpoint/2010/main" val="4282296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9832381-FFDF-E150-3F03-60DAE06E4270}"/>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951723" y="609600"/>
            <a:ext cx="2601747" cy="2601747"/>
          </a:xfrm>
          <a:prstGeom prst="rect">
            <a:avLst/>
          </a:prstGeom>
        </p:spPr>
      </p:pic>
      <p:sp>
        <p:nvSpPr>
          <p:cNvPr id="3" name="Content Placeholder 2">
            <a:extLst>
              <a:ext uri="{FF2B5EF4-FFF2-40B4-BE49-F238E27FC236}">
                <a16:creationId xmlns:a16="http://schemas.microsoft.com/office/drawing/2014/main" id="{675268A3-5B02-8326-134C-2E512D301292}"/>
              </a:ext>
            </a:extLst>
          </p:cNvPr>
          <p:cNvSpPr>
            <a:spLocks noGrp="1"/>
          </p:cNvSpPr>
          <p:nvPr>
            <p:ph idx="1"/>
          </p:nvPr>
        </p:nvSpPr>
        <p:spPr>
          <a:xfrm>
            <a:off x="4056462" y="609601"/>
            <a:ext cx="5217539" cy="5431760"/>
          </a:xfrm>
        </p:spPr>
        <p:txBody>
          <a:bodyPr>
            <a:normAutofit fontScale="92500" lnSpcReduction="20000"/>
          </a:bodyPr>
          <a:lstStyle/>
          <a:p>
            <a:pPr marL="0" indent="0">
              <a:lnSpc>
                <a:spcPct val="90000"/>
              </a:lnSpc>
              <a:buNone/>
            </a:pPr>
            <a:endParaRPr lang="en-US" sz="1400" dirty="0">
              <a:latin typeface="Trebuchet MS (Body)"/>
            </a:endParaRPr>
          </a:p>
          <a:p>
            <a:pPr marL="0" indent="0">
              <a:lnSpc>
                <a:spcPct val="90000"/>
              </a:lnSpc>
              <a:buNone/>
            </a:pPr>
            <a:endParaRPr lang="en-US" sz="1400" dirty="0">
              <a:latin typeface="Trebuchet MS (Body)"/>
            </a:endParaRPr>
          </a:p>
          <a:p>
            <a:pPr marL="0" indent="0">
              <a:lnSpc>
                <a:spcPct val="90000"/>
              </a:lnSpc>
              <a:buNone/>
            </a:pPr>
            <a:r>
              <a:rPr lang="en-US" sz="1400" dirty="0">
                <a:latin typeface="Trebuchet MS (Body)"/>
              </a:rPr>
              <a:t>2. Relation between players and country</a:t>
            </a:r>
          </a:p>
          <a:p>
            <a:pPr>
              <a:lnSpc>
                <a:spcPct val="90000"/>
              </a:lnSpc>
            </a:pPr>
            <a:r>
              <a:rPr lang="en-US" sz="1400" dirty="0">
                <a:latin typeface="Trebuchet MS (Body)"/>
              </a:rPr>
              <a:t>The label use for the relationship between the players and the country is “FROM”</a:t>
            </a:r>
          </a:p>
          <a:p>
            <a:pPr>
              <a:lnSpc>
                <a:spcPct val="90000"/>
              </a:lnSpc>
            </a:pPr>
            <a:r>
              <a:rPr lang="en-US" sz="1400" dirty="0">
                <a:latin typeface="Trebuchet MS (Body)"/>
              </a:rPr>
              <a:t>CODE OF THE RELATION:</a:t>
            </a:r>
          </a:p>
          <a:p>
            <a:pPr>
              <a:lnSpc>
                <a:spcPct val="90000"/>
              </a:lnSpc>
            </a:pPr>
            <a:endParaRPr lang="en-US" sz="1400" dirty="0">
              <a:latin typeface="Trebuchet MS (Body)"/>
            </a:endParaRPr>
          </a:p>
          <a:p>
            <a:pPr marL="0" indent="0">
              <a:lnSpc>
                <a:spcPct val="90000"/>
              </a:lnSpc>
              <a:buNone/>
            </a:pPr>
            <a:r>
              <a:rPr lang="en-US" sz="1400" dirty="0">
                <a:latin typeface="Trebuchet MS (Body)"/>
              </a:rPr>
              <a:t>MATCH (</a:t>
            </a:r>
            <a:r>
              <a:rPr lang="en-US" sz="1400" dirty="0" err="1">
                <a:latin typeface="Trebuchet MS (Body)"/>
              </a:rPr>
              <a:t>c:country</a:t>
            </a:r>
            <a:r>
              <a:rPr lang="en-US" sz="1400" dirty="0">
                <a:latin typeface="Trebuchet MS (Body)"/>
              </a:rPr>
              <a:t> {</a:t>
            </a:r>
            <a:r>
              <a:rPr lang="en-US" sz="1400" dirty="0" err="1">
                <a:latin typeface="Trebuchet MS (Body)"/>
              </a:rPr>
              <a:t>twoLetterCode</a:t>
            </a:r>
            <a:r>
              <a:rPr lang="en-US" sz="1400" dirty="0">
                <a:latin typeface="Trebuchet MS (Body)"/>
              </a:rPr>
              <a:t>: TOUPPER(</a:t>
            </a:r>
            <a:r>
              <a:rPr lang="en-US" sz="1400" dirty="0" err="1">
                <a:latin typeface="Trebuchet MS (Body)"/>
              </a:rPr>
              <a:t>row.CountryCode</a:t>
            </a:r>
            <a:r>
              <a:rPr lang="en-US" sz="1400" dirty="0">
                <a:latin typeface="Trebuchet MS (Body)"/>
              </a:rPr>
              <a:t>)})</a:t>
            </a:r>
          </a:p>
          <a:p>
            <a:pPr marL="0" indent="0">
              <a:lnSpc>
                <a:spcPct val="90000"/>
              </a:lnSpc>
              <a:buNone/>
            </a:pPr>
            <a:r>
              <a:rPr lang="en-US" sz="1400" dirty="0">
                <a:latin typeface="Trebuchet MS (Body)"/>
              </a:rPr>
              <a:t>MATCH (</a:t>
            </a:r>
            <a:r>
              <a:rPr lang="en-US" sz="1400" dirty="0" err="1">
                <a:latin typeface="Trebuchet MS (Body)"/>
              </a:rPr>
              <a:t>p:players</a:t>
            </a:r>
            <a:r>
              <a:rPr lang="en-US" sz="1400" dirty="0">
                <a:latin typeface="Trebuchet MS (Body)"/>
              </a:rPr>
              <a:t> {</a:t>
            </a:r>
            <a:r>
              <a:rPr lang="en-US" sz="1400" dirty="0" err="1">
                <a:latin typeface="Trebuchet MS (Body)"/>
              </a:rPr>
              <a:t>playerID</a:t>
            </a:r>
            <a:r>
              <a:rPr lang="en-US" sz="1400" dirty="0">
                <a:latin typeface="Trebuchet MS (Body)"/>
              </a:rPr>
              <a:t>: </a:t>
            </a:r>
            <a:r>
              <a:rPr lang="en-US" sz="1400" dirty="0" err="1">
                <a:latin typeface="Trebuchet MS (Body)"/>
              </a:rPr>
              <a:t>row.PlayerId</a:t>
            </a:r>
            <a:r>
              <a:rPr lang="en-US" sz="1400" dirty="0">
                <a:latin typeface="Trebuchet MS (Body)"/>
              </a:rPr>
              <a:t>})</a:t>
            </a:r>
          </a:p>
          <a:p>
            <a:pPr marL="0" indent="0">
              <a:lnSpc>
                <a:spcPct val="90000"/>
              </a:lnSpc>
              <a:buNone/>
            </a:pPr>
            <a:r>
              <a:rPr lang="en-US" sz="1400" dirty="0">
                <a:latin typeface="Trebuchet MS (Body)"/>
              </a:rPr>
              <a:t>MERGE (p)-[:FROM]-&gt;(c)</a:t>
            </a:r>
          </a:p>
          <a:p>
            <a:pPr>
              <a:lnSpc>
                <a:spcPct val="90000"/>
              </a:lnSpc>
            </a:pPr>
            <a:endParaRPr lang="en-US" sz="1400" dirty="0">
              <a:latin typeface="Trebuchet MS (Body)"/>
            </a:endParaRPr>
          </a:p>
          <a:p>
            <a:pPr marL="0" indent="0">
              <a:lnSpc>
                <a:spcPct val="90000"/>
              </a:lnSpc>
              <a:buNone/>
            </a:pPr>
            <a:endParaRPr lang="en-US" sz="1400" dirty="0">
              <a:latin typeface="Trebuchet MS (Body)"/>
            </a:endParaRPr>
          </a:p>
          <a:p>
            <a:pPr marL="0" indent="0">
              <a:lnSpc>
                <a:spcPct val="90000"/>
              </a:lnSpc>
              <a:buNone/>
            </a:pPr>
            <a:endParaRPr lang="en-US" sz="1400" dirty="0">
              <a:latin typeface="Trebuchet MS (Body)"/>
            </a:endParaRPr>
          </a:p>
          <a:p>
            <a:pPr marL="0" indent="0">
              <a:lnSpc>
                <a:spcPct val="90000"/>
              </a:lnSpc>
              <a:buNone/>
            </a:pPr>
            <a:r>
              <a:rPr lang="en-US" sz="1400" dirty="0">
                <a:latin typeface="Trebuchet MS (Body)"/>
              </a:rPr>
              <a:t>3.Relation between players and games:</a:t>
            </a:r>
          </a:p>
          <a:p>
            <a:pPr>
              <a:lnSpc>
                <a:spcPct val="90000"/>
              </a:lnSpc>
            </a:pPr>
            <a:r>
              <a:rPr lang="en-US" sz="1400" dirty="0">
                <a:latin typeface="Trebuchet MS (Body)"/>
              </a:rPr>
              <a:t>The label use for the relationship between players and games is “PLAYS”.</a:t>
            </a:r>
          </a:p>
          <a:p>
            <a:pPr>
              <a:lnSpc>
                <a:spcPct val="90000"/>
              </a:lnSpc>
            </a:pPr>
            <a:r>
              <a:rPr lang="en-US" sz="1400" dirty="0">
                <a:latin typeface="Trebuchet MS (Body)"/>
              </a:rPr>
              <a:t>CODE OF THE RELATION:</a:t>
            </a:r>
          </a:p>
          <a:p>
            <a:pPr>
              <a:lnSpc>
                <a:spcPct val="90000"/>
              </a:lnSpc>
            </a:pPr>
            <a:endParaRPr lang="en-US" sz="1400" dirty="0">
              <a:latin typeface="Trebuchet MS (Body)"/>
            </a:endParaRPr>
          </a:p>
          <a:p>
            <a:pPr marL="0" marR="0" indent="0">
              <a:lnSpc>
                <a:spcPct val="107000"/>
              </a:lnSpc>
              <a:spcBef>
                <a:spcPts val="0"/>
              </a:spcBef>
              <a:spcAft>
                <a:spcPts val="800"/>
              </a:spcAft>
              <a:buNone/>
            </a:pPr>
            <a:r>
              <a:rPr lang="en-US" sz="1400" kern="100" dirty="0">
                <a:effectLst/>
                <a:latin typeface="Trebuchet MS (Body)"/>
                <a:ea typeface="Calibri" panose="020F0502020204030204" pitchFamily="34" charset="0"/>
                <a:cs typeface="Times New Roman" panose="02020603050405020304" pitchFamily="18" charset="0"/>
              </a:rPr>
              <a:t>MATCH (</a:t>
            </a:r>
            <a:r>
              <a:rPr lang="en-US" sz="1400" kern="100" dirty="0" err="1">
                <a:effectLst/>
                <a:latin typeface="Trebuchet MS (Body)"/>
                <a:ea typeface="Calibri" panose="020F0502020204030204" pitchFamily="34" charset="0"/>
                <a:cs typeface="Times New Roman" panose="02020603050405020304" pitchFamily="18" charset="0"/>
              </a:rPr>
              <a:t>p:players</a:t>
            </a:r>
            <a:r>
              <a:rPr lang="en-US" sz="1400" kern="100" dirty="0">
                <a:effectLst/>
                <a:latin typeface="Trebuchet MS (Body)"/>
                <a:ea typeface="Calibri" panose="020F0502020204030204" pitchFamily="34" charset="0"/>
                <a:cs typeface="Times New Roman" panose="02020603050405020304" pitchFamily="18" charset="0"/>
              </a:rPr>
              <a:t> {</a:t>
            </a:r>
            <a:r>
              <a:rPr lang="en-US" sz="1400" kern="100" dirty="0" err="1">
                <a:effectLst/>
                <a:latin typeface="Trebuchet MS (Body)"/>
                <a:ea typeface="Calibri" panose="020F0502020204030204" pitchFamily="34" charset="0"/>
                <a:cs typeface="Times New Roman" panose="02020603050405020304" pitchFamily="18" charset="0"/>
              </a:rPr>
              <a:t>playerID</a:t>
            </a:r>
            <a:r>
              <a:rPr lang="en-US" sz="1400" kern="100" dirty="0">
                <a:effectLst/>
                <a:latin typeface="Trebuchet MS (Body)"/>
                <a:ea typeface="Calibri" panose="020F0502020204030204" pitchFamily="34" charset="0"/>
                <a:cs typeface="Times New Roman" panose="02020603050405020304" pitchFamily="18" charset="0"/>
              </a:rPr>
              <a:t>: </a:t>
            </a:r>
            <a:r>
              <a:rPr lang="en-US" sz="1400" kern="100" dirty="0" err="1">
                <a:effectLst/>
                <a:latin typeface="Trebuchet MS (Body)"/>
                <a:ea typeface="Calibri" panose="020F0502020204030204" pitchFamily="34" charset="0"/>
                <a:cs typeface="Times New Roman" panose="02020603050405020304" pitchFamily="18" charset="0"/>
              </a:rPr>
              <a:t>row.PlayerId</a:t>
            </a:r>
            <a:r>
              <a:rPr lang="en-US" sz="1400" kern="100" dirty="0">
                <a:effectLst/>
                <a:latin typeface="Trebuchet MS (Body)"/>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US" sz="1400" kern="100" dirty="0">
                <a:effectLst/>
                <a:latin typeface="Trebuchet MS (Body)"/>
                <a:ea typeface="Calibri" panose="020F0502020204030204" pitchFamily="34" charset="0"/>
                <a:cs typeface="Times New Roman" panose="02020603050405020304" pitchFamily="18" charset="0"/>
              </a:rPr>
              <a:t>MATCH (</a:t>
            </a:r>
            <a:r>
              <a:rPr lang="en-US" sz="1400" kern="100" dirty="0" err="1">
                <a:effectLst/>
                <a:latin typeface="Trebuchet MS (Body)"/>
                <a:ea typeface="Calibri" panose="020F0502020204030204" pitchFamily="34" charset="0"/>
                <a:cs typeface="Times New Roman" panose="02020603050405020304" pitchFamily="18" charset="0"/>
              </a:rPr>
              <a:t>g:games</a:t>
            </a:r>
            <a:r>
              <a:rPr lang="en-US" sz="1400" kern="100" dirty="0">
                <a:effectLst/>
                <a:latin typeface="Trebuchet MS (Body)"/>
                <a:ea typeface="Calibri" panose="020F0502020204030204" pitchFamily="34" charset="0"/>
                <a:cs typeface="Times New Roman" panose="02020603050405020304" pitchFamily="18" charset="0"/>
              </a:rPr>
              <a:t> {</a:t>
            </a:r>
            <a:r>
              <a:rPr lang="en-US" sz="1400" kern="100" dirty="0" err="1">
                <a:effectLst/>
                <a:latin typeface="Trebuchet MS (Body)"/>
                <a:ea typeface="Calibri" panose="020F0502020204030204" pitchFamily="34" charset="0"/>
                <a:cs typeface="Times New Roman" panose="02020603050405020304" pitchFamily="18" charset="0"/>
              </a:rPr>
              <a:t>gameName</a:t>
            </a:r>
            <a:r>
              <a:rPr lang="en-US" sz="1400" kern="100" dirty="0">
                <a:effectLst/>
                <a:latin typeface="Trebuchet MS (Body)"/>
                <a:ea typeface="Calibri" panose="020F0502020204030204" pitchFamily="34" charset="0"/>
                <a:cs typeface="Times New Roman" panose="02020603050405020304" pitchFamily="18" charset="0"/>
              </a:rPr>
              <a:t>: </a:t>
            </a:r>
            <a:r>
              <a:rPr lang="en-US" sz="1400" kern="100" dirty="0" err="1">
                <a:effectLst/>
                <a:latin typeface="Trebuchet MS (Body)"/>
                <a:ea typeface="Calibri" panose="020F0502020204030204" pitchFamily="34" charset="0"/>
                <a:cs typeface="Times New Roman" panose="02020603050405020304" pitchFamily="18" charset="0"/>
              </a:rPr>
              <a:t>row.Game</a:t>
            </a:r>
            <a:r>
              <a:rPr lang="en-US" sz="1400" kern="100" dirty="0">
                <a:effectLst/>
                <a:latin typeface="Trebuchet MS (Body)"/>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US" sz="1400" kern="100" dirty="0">
                <a:effectLst/>
                <a:latin typeface="Trebuchet MS (Body)"/>
                <a:ea typeface="Calibri" panose="020F0502020204030204" pitchFamily="34" charset="0"/>
                <a:cs typeface="Times New Roman" panose="02020603050405020304" pitchFamily="18" charset="0"/>
              </a:rPr>
              <a:t>CREATE (p)-[:PLAYS]-&gt;(g)</a:t>
            </a:r>
          </a:p>
          <a:p>
            <a:pPr>
              <a:lnSpc>
                <a:spcPct val="90000"/>
              </a:lnSpc>
            </a:pPr>
            <a:endParaRPr lang="en-US" sz="1400" dirty="0">
              <a:latin typeface="Trebuchet MS (Body)"/>
            </a:endParaRPr>
          </a:p>
          <a:p>
            <a:pPr>
              <a:lnSpc>
                <a:spcPct val="90000"/>
              </a:lnSpc>
            </a:pPr>
            <a:endParaRPr lang="en-US" sz="1400" dirty="0">
              <a:latin typeface="Trebuchet MS (Body)"/>
            </a:endParaRPr>
          </a:p>
        </p:txBody>
      </p:sp>
      <p:pic>
        <p:nvPicPr>
          <p:cNvPr id="11" name="Picture 10">
            <a:extLst>
              <a:ext uri="{FF2B5EF4-FFF2-40B4-BE49-F238E27FC236}">
                <a16:creationId xmlns:a16="http://schemas.microsoft.com/office/drawing/2014/main" id="{5E4D528D-69ED-67F6-2FAD-A6DB92BF2C05}"/>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951427" y="3439020"/>
            <a:ext cx="2602341" cy="2602341"/>
          </a:xfrm>
          <a:prstGeom prst="rect">
            <a:avLst/>
          </a:prstGeom>
        </p:spPr>
      </p:pic>
    </p:spTree>
    <p:extLst>
      <p:ext uri="{BB962C8B-B14F-4D97-AF65-F5344CB8AC3E}">
        <p14:creationId xmlns:p14="http://schemas.microsoft.com/office/powerpoint/2010/main" val="1842593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4EB2DF-9207-133A-FAB5-199FE2D902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51723" y="609600"/>
            <a:ext cx="2601747" cy="2601747"/>
          </a:xfrm>
          <a:prstGeom prst="rect">
            <a:avLst/>
          </a:prstGeom>
        </p:spPr>
      </p:pic>
      <p:sp>
        <p:nvSpPr>
          <p:cNvPr id="3" name="Content Placeholder 2">
            <a:extLst>
              <a:ext uri="{FF2B5EF4-FFF2-40B4-BE49-F238E27FC236}">
                <a16:creationId xmlns:a16="http://schemas.microsoft.com/office/drawing/2014/main" id="{CB22FED4-89BC-7F6E-EE2C-D0F20BE6C3EB}"/>
              </a:ext>
            </a:extLst>
          </p:cNvPr>
          <p:cNvSpPr>
            <a:spLocks noGrp="1"/>
          </p:cNvSpPr>
          <p:nvPr>
            <p:ph idx="1"/>
          </p:nvPr>
        </p:nvSpPr>
        <p:spPr>
          <a:xfrm>
            <a:off x="4056462" y="397565"/>
            <a:ext cx="5217539" cy="5643796"/>
          </a:xfrm>
        </p:spPr>
        <p:txBody>
          <a:bodyPr>
            <a:noAutofit/>
          </a:bodyPr>
          <a:lstStyle/>
          <a:p>
            <a:pPr marL="0" indent="0">
              <a:lnSpc>
                <a:spcPct val="90000"/>
              </a:lnSpc>
              <a:buNone/>
            </a:pPr>
            <a:r>
              <a:rPr lang="en-US" sz="1300" dirty="0">
                <a:latin typeface="Trebuchet MS (Body)"/>
              </a:rPr>
              <a:t>4. Relationship between Players and genre:</a:t>
            </a:r>
          </a:p>
          <a:p>
            <a:pPr>
              <a:lnSpc>
                <a:spcPct val="90000"/>
              </a:lnSpc>
            </a:pPr>
            <a:r>
              <a:rPr lang="en-US" sz="1300" dirty="0">
                <a:latin typeface="Trebuchet MS (Body)"/>
              </a:rPr>
              <a:t>The label use for the relationship between players and genre is</a:t>
            </a:r>
          </a:p>
          <a:p>
            <a:pPr marL="0" indent="0">
              <a:lnSpc>
                <a:spcPct val="90000"/>
              </a:lnSpc>
              <a:buNone/>
            </a:pPr>
            <a:r>
              <a:rPr lang="en-US" sz="1300" dirty="0">
                <a:latin typeface="Trebuchet MS (Body)"/>
              </a:rPr>
              <a:t>      “PLAYS_IN”</a:t>
            </a:r>
          </a:p>
          <a:p>
            <a:pPr>
              <a:lnSpc>
                <a:spcPct val="90000"/>
              </a:lnSpc>
            </a:pPr>
            <a:r>
              <a:rPr lang="en-US" sz="1300" dirty="0">
                <a:latin typeface="Trebuchet MS (Body)"/>
              </a:rPr>
              <a:t>The code of the relationship is:</a:t>
            </a:r>
          </a:p>
          <a:p>
            <a:pPr marL="0" indent="0">
              <a:lnSpc>
                <a:spcPct val="90000"/>
              </a:lnSpc>
              <a:buNone/>
            </a:pPr>
            <a:endParaRPr lang="en-US" sz="1300" dirty="0">
              <a:latin typeface="Trebuchet MS (Body)"/>
            </a:endParaRPr>
          </a:p>
          <a:p>
            <a:pPr marL="0" marR="0" indent="0">
              <a:lnSpc>
                <a:spcPct val="107000"/>
              </a:lnSpc>
              <a:spcBef>
                <a:spcPts val="0"/>
              </a:spcBef>
              <a:spcAft>
                <a:spcPts val="800"/>
              </a:spcAft>
              <a:buNone/>
            </a:pPr>
            <a:r>
              <a:rPr lang="en-US" sz="1300" kern="100" dirty="0">
                <a:effectLst/>
                <a:latin typeface="Trebuchet MS (Body)"/>
                <a:ea typeface="Calibri" panose="020F0502020204030204" pitchFamily="34" charset="0"/>
                <a:cs typeface="Times New Roman" panose="02020603050405020304" pitchFamily="18" charset="0"/>
              </a:rPr>
              <a:t>MATCH (</a:t>
            </a:r>
            <a:r>
              <a:rPr lang="en-US" sz="1300" kern="100" dirty="0" err="1">
                <a:effectLst/>
                <a:latin typeface="Trebuchet MS (Body)"/>
                <a:ea typeface="Calibri" panose="020F0502020204030204" pitchFamily="34" charset="0"/>
                <a:cs typeface="Times New Roman" panose="02020603050405020304" pitchFamily="18" charset="0"/>
              </a:rPr>
              <a:t>p:players</a:t>
            </a:r>
            <a:r>
              <a:rPr lang="en-US" sz="1300" kern="100" dirty="0">
                <a:effectLst/>
                <a:latin typeface="Trebuchet MS (Body)"/>
                <a:ea typeface="Calibri" panose="020F0502020204030204" pitchFamily="34" charset="0"/>
                <a:cs typeface="Times New Roman" panose="02020603050405020304" pitchFamily="18" charset="0"/>
              </a:rPr>
              <a:t> {</a:t>
            </a:r>
            <a:r>
              <a:rPr lang="en-US" sz="1300" kern="100" dirty="0" err="1">
                <a:effectLst/>
                <a:latin typeface="Trebuchet MS (Body)"/>
                <a:ea typeface="Calibri" panose="020F0502020204030204" pitchFamily="34" charset="0"/>
                <a:cs typeface="Times New Roman" panose="02020603050405020304" pitchFamily="18" charset="0"/>
              </a:rPr>
              <a:t>playerID</a:t>
            </a:r>
            <a:r>
              <a:rPr lang="en-US" sz="1300" kern="100" dirty="0">
                <a:effectLst/>
                <a:latin typeface="Trebuchet MS (Body)"/>
                <a:ea typeface="Calibri" panose="020F0502020204030204" pitchFamily="34" charset="0"/>
                <a:cs typeface="Times New Roman" panose="02020603050405020304" pitchFamily="18" charset="0"/>
              </a:rPr>
              <a:t>: </a:t>
            </a:r>
            <a:r>
              <a:rPr lang="en-US" sz="1300" kern="100" dirty="0" err="1">
                <a:effectLst/>
                <a:latin typeface="Trebuchet MS (Body)"/>
                <a:ea typeface="Calibri" panose="020F0502020204030204" pitchFamily="34" charset="0"/>
                <a:cs typeface="Times New Roman" panose="02020603050405020304" pitchFamily="18" charset="0"/>
              </a:rPr>
              <a:t>row.PlayerId</a:t>
            </a:r>
            <a:r>
              <a:rPr lang="en-US" sz="1300" kern="100" dirty="0">
                <a:effectLst/>
                <a:latin typeface="Trebuchet MS (Body)"/>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US" sz="1300" kern="100" dirty="0">
                <a:effectLst/>
                <a:latin typeface="Trebuchet MS (Body)"/>
                <a:ea typeface="Calibri" panose="020F0502020204030204" pitchFamily="34" charset="0"/>
                <a:cs typeface="Times New Roman" panose="02020603050405020304" pitchFamily="18" charset="0"/>
              </a:rPr>
              <a:t>MATCH (</a:t>
            </a:r>
            <a:r>
              <a:rPr lang="en-US" sz="1300" kern="100" dirty="0" err="1">
                <a:effectLst/>
                <a:latin typeface="Trebuchet MS (Body)"/>
                <a:ea typeface="Calibri" panose="020F0502020204030204" pitchFamily="34" charset="0"/>
                <a:cs typeface="Times New Roman" panose="02020603050405020304" pitchFamily="18" charset="0"/>
              </a:rPr>
              <a:t>gen:genre</a:t>
            </a:r>
            <a:r>
              <a:rPr lang="en-US" sz="1300" kern="100" dirty="0">
                <a:effectLst/>
                <a:latin typeface="Trebuchet MS (Body)"/>
                <a:ea typeface="Calibri" panose="020F0502020204030204" pitchFamily="34" charset="0"/>
                <a:cs typeface="Times New Roman" panose="02020603050405020304" pitchFamily="18" charset="0"/>
              </a:rPr>
              <a:t> {</a:t>
            </a:r>
            <a:r>
              <a:rPr lang="en-US" sz="1300" kern="100" dirty="0" err="1">
                <a:effectLst/>
                <a:latin typeface="Trebuchet MS (Body)"/>
                <a:ea typeface="Calibri" panose="020F0502020204030204" pitchFamily="34" charset="0"/>
                <a:cs typeface="Times New Roman" panose="02020603050405020304" pitchFamily="18" charset="0"/>
              </a:rPr>
              <a:t>genreName</a:t>
            </a:r>
            <a:r>
              <a:rPr lang="en-US" sz="1300" kern="100" dirty="0">
                <a:effectLst/>
                <a:latin typeface="Trebuchet MS (Body)"/>
                <a:ea typeface="Calibri" panose="020F0502020204030204" pitchFamily="34" charset="0"/>
                <a:cs typeface="Times New Roman" panose="02020603050405020304" pitchFamily="18" charset="0"/>
              </a:rPr>
              <a:t>: </a:t>
            </a:r>
            <a:r>
              <a:rPr lang="en-US" sz="1300" kern="100" dirty="0" err="1">
                <a:effectLst/>
                <a:latin typeface="Trebuchet MS (Body)"/>
                <a:ea typeface="Calibri" panose="020F0502020204030204" pitchFamily="34" charset="0"/>
                <a:cs typeface="Times New Roman" panose="02020603050405020304" pitchFamily="18" charset="0"/>
              </a:rPr>
              <a:t>row.Genre</a:t>
            </a:r>
            <a:r>
              <a:rPr lang="en-US" sz="1300" kern="100" dirty="0">
                <a:effectLst/>
                <a:latin typeface="Trebuchet MS (Body)"/>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US" sz="1300" kern="100" dirty="0">
                <a:effectLst/>
                <a:latin typeface="Trebuchet MS (Body)"/>
                <a:ea typeface="Calibri" panose="020F0502020204030204" pitchFamily="34" charset="0"/>
                <a:cs typeface="Times New Roman" panose="02020603050405020304" pitchFamily="18" charset="0"/>
              </a:rPr>
              <a:t>CREATE (p)-[:PLAYS_IN]-&gt;(gen)</a:t>
            </a:r>
            <a:endParaRPr lang="en-US" sz="1300" dirty="0">
              <a:latin typeface="Trebuchet MS (Body)"/>
            </a:endParaRPr>
          </a:p>
          <a:p>
            <a:pPr marL="0" indent="0">
              <a:lnSpc>
                <a:spcPct val="90000"/>
              </a:lnSpc>
              <a:buNone/>
            </a:pPr>
            <a:endParaRPr lang="en-US" sz="1300" dirty="0">
              <a:latin typeface="Trebuchet MS (Body)"/>
            </a:endParaRPr>
          </a:p>
          <a:p>
            <a:pPr marL="0" indent="0">
              <a:lnSpc>
                <a:spcPct val="90000"/>
              </a:lnSpc>
              <a:buNone/>
            </a:pPr>
            <a:endParaRPr lang="en-US" sz="1300" dirty="0">
              <a:latin typeface="Trebuchet MS (Body)"/>
            </a:endParaRPr>
          </a:p>
          <a:p>
            <a:pPr marL="0" indent="0">
              <a:lnSpc>
                <a:spcPct val="90000"/>
              </a:lnSpc>
              <a:buNone/>
            </a:pPr>
            <a:r>
              <a:rPr lang="en-US" sz="1300" dirty="0">
                <a:latin typeface="Trebuchet MS (Body)"/>
              </a:rPr>
              <a:t>5. Relationship between the teams and games:</a:t>
            </a:r>
          </a:p>
          <a:p>
            <a:pPr>
              <a:lnSpc>
                <a:spcPct val="90000"/>
              </a:lnSpc>
            </a:pPr>
            <a:r>
              <a:rPr lang="en-US" sz="1300" dirty="0">
                <a:latin typeface="Trebuchet MS (Body)"/>
              </a:rPr>
              <a:t>The label use for the relationship between teams and games is </a:t>
            </a:r>
          </a:p>
          <a:p>
            <a:pPr marL="0" indent="0">
              <a:lnSpc>
                <a:spcPct val="90000"/>
              </a:lnSpc>
              <a:buNone/>
            </a:pPr>
            <a:r>
              <a:rPr lang="en-US" sz="1300" dirty="0">
                <a:latin typeface="Trebuchet MS (Body)"/>
              </a:rPr>
              <a:t>      “PLAYS”</a:t>
            </a:r>
          </a:p>
          <a:p>
            <a:pPr>
              <a:lnSpc>
                <a:spcPct val="90000"/>
              </a:lnSpc>
            </a:pPr>
            <a:r>
              <a:rPr lang="en-US" sz="1300" dirty="0">
                <a:latin typeface="Trebuchet MS (Body)"/>
              </a:rPr>
              <a:t>The code of the relationship is :</a:t>
            </a:r>
          </a:p>
          <a:p>
            <a:pPr marL="0" indent="0">
              <a:lnSpc>
                <a:spcPct val="90000"/>
              </a:lnSpc>
              <a:buNone/>
            </a:pPr>
            <a:endParaRPr lang="en-US" sz="1300" dirty="0">
              <a:latin typeface="Trebuchet MS (Body)"/>
            </a:endParaRPr>
          </a:p>
          <a:p>
            <a:pPr marL="0" indent="0">
              <a:lnSpc>
                <a:spcPct val="90000"/>
              </a:lnSpc>
              <a:buNone/>
            </a:pPr>
            <a:r>
              <a:rPr lang="en-US" sz="1300" dirty="0">
                <a:latin typeface="Trebuchet MS (Body)"/>
              </a:rPr>
              <a:t>MATCH (</a:t>
            </a:r>
            <a:r>
              <a:rPr lang="en-US" sz="1300" dirty="0" err="1">
                <a:latin typeface="Trebuchet MS (Body)"/>
              </a:rPr>
              <a:t>t:teams</a:t>
            </a:r>
            <a:r>
              <a:rPr lang="en-US" sz="1300" dirty="0">
                <a:latin typeface="Trebuchet MS (Body)"/>
              </a:rPr>
              <a:t> {</a:t>
            </a:r>
            <a:r>
              <a:rPr lang="en-US" sz="1300" dirty="0" err="1">
                <a:latin typeface="Trebuchet MS (Body)"/>
              </a:rPr>
              <a:t>teamID</a:t>
            </a:r>
            <a:r>
              <a:rPr lang="en-US" sz="1300" dirty="0">
                <a:latin typeface="Trebuchet MS (Body)"/>
              </a:rPr>
              <a:t>: </a:t>
            </a:r>
            <a:r>
              <a:rPr lang="en-US" sz="1300" dirty="0" err="1">
                <a:latin typeface="Trebuchet MS (Body)"/>
              </a:rPr>
              <a:t>row.TeamId</a:t>
            </a:r>
            <a:r>
              <a:rPr lang="en-US" sz="1300" dirty="0">
                <a:latin typeface="Trebuchet MS (Body)"/>
              </a:rPr>
              <a:t>})</a:t>
            </a:r>
          </a:p>
          <a:p>
            <a:pPr marL="0" indent="0">
              <a:lnSpc>
                <a:spcPct val="90000"/>
              </a:lnSpc>
              <a:buNone/>
            </a:pPr>
            <a:r>
              <a:rPr lang="en-US" sz="1300" dirty="0">
                <a:latin typeface="Trebuchet MS (Body)"/>
              </a:rPr>
              <a:t>MATCH (</a:t>
            </a:r>
            <a:r>
              <a:rPr lang="en-US" sz="1300" dirty="0" err="1">
                <a:latin typeface="Trebuchet MS (Body)"/>
              </a:rPr>
              <a:t>g:games</a:t>
            </a:r>
            <a:r>
              <a:rPr lang="en-US" sz="1300" dirty="0">
                <a:latin typeface="Trebuchet MS (Body)"/>
              </a:rPr>
              <a:t> {</a:t>
            </a:r>
            <a:r>
              <a:rPr lang="en-US" sz="1300" dirty="0" err="1">
                <a:latin typeface="Trebuchet MS (Body)"/>
              </a:rPr>
              <a:t>gameName</a:t>
            </a:r>
            <a:r>
              <a:rPr lang="en-US" sz="1300" dirty="0">
                <a:latin typeface="Trebuchet MS (Body)"/>
              </a:rPr>
              <a:t>: </a:t>
            </a:r>
            <a:r>
              <a:rPr lang="en-US" sz="1300" dirty="0" err="1">
                <a:latin typeface="Trebuchet MS (Body)"/>
              </a:rPr>
              <a:t>row.Game</a:t>
            </a:r>
            <a:r>
              <a:rPr lang="en-US" sz="1300" dirty="0">
                <a:latin typeface="Trebuchet MS (Body)"/>
              </a:rPr>
              <a:t>})</a:t>
            </a:r>
          </a:p>
          <a:p>
            <a:pPr marL="0" indent="0">
              <a:lnSpc>
                <a:spcPct val="90000"/>
              </a:lnSpc>
              <a:buNone/>
            </a:pPr>
            <a:r>
              <a:rPr lang="en-US" sz="1300" dirty="0">
                <a:latin typeface="Trebuchet MS (Body)"/>
              </a:rPr>
              <a:t>CREATE (t)-[:PLAYS]-&gt;(g)</a:t>
            </a:r>
          </a:p>
        </p:txBody>
      </p:sp>
      <p:pic>
        <p:nvPicPr>
          <p:cNvPr id="5" name="Picture 4">
            <a:extLst>
              <a:ext uri="{FF2B5EF4-FFF2-40B4-BE49-F238E27FC236}">
                <a16:creationId xmlns:a16="http://schemas.microsoft.com/office/drawing/2014/main" id="{ADA030F6-A41D-9C28-C62B-04DBA6C38C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1427" y="3439020"/>
            <a:ext cx="2602341" cy="2602341"/>
          </a:xfrm>
          <a:prstGeom prst="rect">
            <a:avLst/>
          </a:prstGeom>
        </p:spPr>
      </p:pic>
    </p:spTree>
    <p:extLst>
      <p:ext uri="{BB962C8B-B14F-4D97-AF65-F5344CB8AC3E}">
        <p14:creationId xmlns:p14="http://schemas.microsoft.com/office/powerpoint/2010/main" val="1990431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F7B071-256E-3777-63FC-5EA6D12527C0}"/>
              </a:ext>
            </a:extLst>
          </p:cNvPr>
          <p:cNvSpPr>
            <a:spLocks noGrp="1"/>
          </p:cNvSpPr>
          <p:nvPr>
            <p:ph idx="1"/>
          </p:nvPr>
        </p:nvSpPr>
        <p:spPr>
          <a:xfrm>
            <a:off x="671361" y="384313"/>
            <a:ext cx="4459051" cy="5657048"/>
          </a:xfrm>
        </p:spPr>
        <p:txBody>
          <a:bodyPr>
            <a:noAutofit/>
          </a:bodyPr>
          <a:lstStyle/>
          <a:p>
            <a:pPr marL="0" indent="0">
              <a:lnSpc>
                <a:spcPct val="90000"/>
              </a:lnSpc>
              <a:buNone/>
            </a:pPr>
            <a:r>
              <a:rPr lang="en-US" sz="1300" dirty="0">
                <a:latin typeface="Trebuchet MS (Body)"/>
              </a:rPr>
              <a:t>6. Relationship between Teams and genre:</a:t>
            </a:r>
          </a:p>
          <a:p>
            <a:pPr>
              <a:lnSpc>
                <a:spcPct val="90000"/>
              </a:lnSpc>
            </a:pPr>
            <a:r>
              <a:rPr lang="en-US" sz="1300" dirty="0">
                <a:latin typeface="Trebuchet MS (Body)"/>
              </a:rPr>
              <a:t>The label use for the relationship between teams and genre</a:t>
            </a:r>
          </a:p>
          <a:p>
            <a:pPr marL="0" indent="0">
              <a:lnSpc>
                <a:spcPct val="90000"/>
              </a:lnSpc>
              <a:buNone/>
            </a:pPr>
            <a:r>
              <a:rPr lang="en-US" sz="1300" dirty="0">
                <a:latin typeface="Trebuchet MS (Body)"/>
              </a:rPr>
              <a:t>      “PLAYS_IN”</a:t>
            </a:r>
          </a:p>
          <a:p>
            <a:pPr>
              <a:lnSpc>
                <a:spcPct val="90000"/>
              </a:lnSpc>
            </a:pPr>
            <a:r>
              <a:rPr lang="en-US" sz="1300" dirty="0">
                <a:latin typeface="Trebuchet MS (Body)"/>
              </a:rPr>
              <a:t>The code of the relationship is :</a:t>
            </a:r>
          </a:p>
          <a:p>
            <a:pPr>
              <a:lnSpc>
                <a:spcPct val="90000"/>
              </a:lnSpc>
            </a:pPr>
            <a:endParaRPr lang="en-US" sz="1300" dirty="0">
              <a:latin typeface="Trebuchet MS (Body)"/>
            </a:endParaRPr>
          </a:p>
          <a:p>
            <a:pPr marL="0" indent="0">
              <a:lnSpc>
                <a:spcPct val="90000"/>
              </a:lnSpc>
              <a:buNone/>
            </a:pPr>
            <a:r>
              <a:rPr lang="en-US" sz="1300" dirty="0">
                <a:latin typeface="Trebuchet MS (Body)"/>
              </a:rPr>
              <a:t>MATCH (</a:t>
            </a:r>
            <a:r>
              <a:rPr lang="en-US" sz="1300" dirty="0" err="1">
                <a:latin typeface="Trebuchet MS (Body)"/>
              </a:rPr>
              <a:t>t:teams</a:t>
            </a:r>
            <a:r>
              <a:rPr lang="en-US" sz="1300" dirty="0">
                <a:latin typeface="Trebuchet MS (Body)"/>
              </a:rPr>
              <a:t> {</a:t>
            </a:r>
            <a:r>
              <a:rPr lang="en-US" sz="1300" dirty="0" err="1">
                <a:latin typeface="Trebuchet MS (Body)"/>
              </a:rPr>
              <a:t>teamID</a:t>
            </a:r>
            <a:r>
              <a:rPr lang="en-US" sz="1300" dirty="0">
                <a:latin typeface="Trebuchet MS (Body)"/>
              </a:rPr>
              <a:t>: </a:t>
            </a:r>
            <a:r>
              <a:rPr lang="en-US" sz="1300" dirty="0" err="1">
                <a:latin typeface="Trebuchet MS (Body)"/>
              </a:rPr>
              <a:t>row.TeamId</a:t>
            </a:r>
            <a:r>
              <a:rPr lang="en-US" sz="1300" dirty="0">
                <a:latin typeface="Trebuchet MS (Body)"/>
              </a:rPr>
              <a:t>})</a:t>
            </a:r>
          </a:p>
          <a:p>
            <a:pPr marL="0" indent="0">
              <a:lnSpc>
                <a:spcPct val="90000"/>
              </a:lnSpc>
              <a:buNone/>
            </a:pPr>
            <a:r>
              <a:rPr lang="en-US" sz="1300" dirty="0">
                <a:latin typeface="Trebuchet MS (Body)"/>
              </a:rPr>
              <a:t>MATCH (</a:t>
            </a:r>
            <a:r>
              <a:rPr lang="en-US" sz="1300" dirty="0" err="1">
                <a:latin typeface="Trebuchet MS (Body)"/>
              </a:rPr>
              <a:t>gen:genre</a:t>
            </a:r>
            <a:r>
              <a:rPr lang="en-US" sz="1300" dirty="0">
                <a:latin typeface="Trebuchet MS (Body)"/>
              </a:rPr>
              <a:t> {</a:t>
            </a:r>
            <a:r>
              <a:rPr lang="en-US" sz="1300" dirty="0" err="1">
                <a:latin typeface="Trebuchet MS (Body)"/>
              </a:rPr>
              <a:t>genreName</a:t>
            </a:r>
            <a:r>
              <a:rPr lang="en-US" sz="1300" dirty="0">
                <a:latin typeface="Trebuchet MS (Body)"/>
              </a:rPr>
              <a:t>: </a:t>
            </a:r>
            <a:r>
              <a:rPr lang="en-US" sz="1300" dirty="0" err="1">
                <a:latin typeface="Trebuchet MS (Body)"/>
              </a:rPr>
              <a:t>row.Genre</a:t>
            </a:r>
            <a:r>
              <a:rPr lang="en-US" sz="1300" dirty="0">
                <a:latin typeface="Trebuchet MS (Body)"/>
              </a:rPr>
              <a:t>})</a:t>
            </a:r>
          </a:p>
          <a:p>
            <a:pPr marL="0" indent="0">
              <a:lnSpc>
                <a:spcPct val="90000"/>
              </a:lnSpc>
              <a:buNone/>
            </a:pPr>
            <a:r>
              <a:rPr lang="en-US" sz="1300" dirty="0">
                <a:latin typeface="Trebuchet MS (Body)"/>
              </a:rPr>
              <a:t>CREATE (t)-[:PLAYS_IN]-&gt;(gen)</a:t>
            </a:r>
          </a:p>
          <a:p>
            <a:pPr marL="0" indent="0">
              <a:lnSpc>
                <a:spcPct val="90000"/>
              </a:lnSpc>
              <a:buNone/>
            </a:pPr>
            <a:endParaRPr lang="en-US" sz="1300" dirty="0">
              <a:latin typeface="Trebuchet MS (Body)"/>
            </a:endParaRPr>
          </a:p>
          <a:p>
            <a:pPr marL="0" indent="0">
              <a:lnSpc>
                <a:spcPct val="90000"/>
              </a:lnSpc>
              <a:buNone/>
            </a:pPr>
            <a:endParaRPr lang="en-US" sz="1300" dirty="0">
              <a:latin typeface="Trebuchet MS (Body)"/>
            </a:endParaRPr>
          </a:p>
          <a:p>
            <a:pPr marL="0" indent="0">
              <a:lnSpc>
                <a:spcPct val="90000"/>
              </a:lnSpc>
              <a:buNone/>
            </a:pPr>
            <a:r>
              <a:rPr lang="en-US" sz="1300" dirty="0">
                <a:latin typeface="Trebuchet MS (Body)"/>
              </a:rPr>
              <a:t>7. Relationship between games and genre:</a:t>
            </a:r>
          </a:p>
          <a:p>
            <a:pPr>
              <a:lnSpc>
                <a:spcPct val="90000"/>
              </a:lnSpc>
            </a:pPr>
            <a:r>
              <a:rPr lang="en-US" sz="1300" dirty="0">
                <a:latin typeface="Trebuchet MS (Body)"/>
              </a:rPr>
              <a:t>The label use for the relationship between games and genre:</a:t>
            </a:r>
          </a:p>
          <a:p>
            <a:pPr marL="0" indent="0">
              <a:lnSpc>
                <a:spcPct val="90000"/>
              </a:lnSpc>
              <a:buNone/>
            </a:pPr>
            <a:r>
              <a:rPr lang="en-US" sz="1300" dirty="0">
                <a:latin typeface="Trebuchet MS (Body)"/>
              </a:rPr>
              <a:t>	“IS”</a:t>
            </a:r>
          </a:p>
          <a:p>
            <a:pPr>
              <a:lnSpc>
                <a:spcPct val="90000"/>
              </a:lnSpc>
            </a:pPr>
            <a:r>
              <a:rPr lang="en-US" sz="1300" dirty="0">
                <a:latin typeface="Trebuchet MS (Body)"/>
              </a:rPr>
              <a:t>The code of the relationship is :</a:t>
            </a:r>
          </a:p>
          <a:p>
            <a:pPr marL="0" marR="0" indent="0">
              <a:lnSpc>
                <a:spcPct val="107000"/>
              </a:lnSpc>
              <a:spcBef>
                <a:spcPts val="0"/>
              </a:spcBef>
              <a:spcAft>
                <a:spcPts val="800"/>
              </a:spcAft>
              <a:buNone/>
            </a:pPr>
            <a:r>
              <a:rPr lang="en-US" sz="1300" kern="100" dirty="0">
                <a:effectLst/>
                <a:latin typeface="Trebuchet MS (Body)"/>
                <a:ea typeface="Calibri" panose="020F0502020204030204" pitchFamily="34" charset="0"/>
                <a:cs typeface="Times New Roman" panose="02020603050405020304" pitchFamily="18" charset="0"/>
              </a:rPr>
              <a:t>MATCH (</a:t>
            </a:r>
            <a:r>
              <a:rPr lang="en-US" sz="1300" kern="100" dirty="0" err="1">
                <a:effectLst/>
                <a:latin typeface="Trebuchet MS (Body)"/>
                <a:ea typeface="Calibri" panose="020F0502020204030204" pitchFamily="34" charset="0"/>
                <a:cs typeface="Times New Roman" panose="02020603050405020304" pitchFamily="18" charset="0"/>
              </a:rPr>
              <a:t>g:games</a:t>
            </a:r>
            <a:r>
              <a:rPr lang="en-US" sz="1300" kern="100" dirty="0">
                <a:effectLst/>
                <a:latin typeface="Trebuchet MS (Body)"/>
                <a:ea typeface="Calibri" panose="020F0502020204030204" pitchFamily="34" charset="0"/>
                <a:cs typeface="Times New Roman" panose="02020603050405020304" pitchFamily="18" charset="0"/>
              </a:rPr>
              <a:t> {</a:t>
            </a:r>
            <a:r>
              <a:rPr lang="en-US" sz="1300" kern="100" dirty="0" err="1">
                <a:effectLst/>
                <a:latin typeface="Trebuchet MS (Body)"/>
                <a:ea typeface="Calibri" panose="020F0502020204030204" pitchFamily="34" charset="0"/>
                <a:cs typeface="Times New Roman" panose="02020603050405020304" pitchFamily="18" charset="0"/>
              </a:rPr>
              <a:t>gameName</a:t>
            </a:r>
            <a:r>
              <a:rPr lang="en-US" sz="1300" kern="100" dirty="0">
                <a:effectLst/>
                <a:latin typeface="Trebuchet MS (Body)"/>
                <a:ea typeface="Calibri" panose="020F0502020204030204" pitchFamily="34" charset="0"/>
                <a:cs typeface="Times New Roman" panose="02020603050405020304" pitchFamily="18" charset="0"/>
              </a:rPr>
              <a:t>: </a:t>
            </a:r>
            <a:r>
              <a:rPr lang="en-US" sz="1300" kern="100" dirty="0" err="1">
                <a:effectLst/>
                <a:latin typeface="Trebuchet MS (Body)"/>
                <a:ea typeface="Calibri" panose="020F0502020204030204" pitchFamily="34" charset="0"/>
                <a:cs typeface="Times New Roman" panose="02020603050405020304" pitchFamily="18" charset="0"/>
              </a:rPr>
              <a:t>row.Game</a:t>
            </a:r>
            <a:r>
              <a:rPr lang="en-US" sz="1300" kern="100" dirty="0">
                <a:effectLst/>
                <a:latin typeface="Trebuchet MS (Body)"/>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US" sz="1300" kern="100" dirty="0">
                <a:effectLst/>
                <a:latin typeface="Trebuchet MS (Body)"/>
                <a:ea typeface="Calibri" panose="020F0502020204030204" pitchFamily="34" charset="0"/>
                <a:cs typeface="Times New Roman" panose="02020603050405020304" pitchFamily="18" charset="0"/>
              </a:rPr>
              <a:t>MATCH (</a:t>
            </a:r>
            <a:r>
              <a:rPr lang="en-US" sz="1300" kern="100" dirty="0" err="1">
                <a:effectLst/>
                <a:latin typeface="Trebuchet MS (Body)"/>
                <a:ea typeface="Calibri" panose="020F0502020204030204" pitchFamily="34" charset="0"/>
                <a:cs typeface="Times New Roman" panose="02020603050405020304" pitchFamily="18" charset="0"/>
              </a:rPr>
              <a:t>gen:genre</a:t>
            </a:r>
            <a:r>
              <a:rPr lang="en-US" sz="1300" kern="100" dirty="0">
                <a:effectLst/>
                <a:latin typeface="Trebuchet MS (Body)"/>
                <a:ea typeface="Calibri" panose="020F0502020204030204" pitchFamily="34" charset="0"/>
                <a:cs typeface="Times New Roman" panose="02020603050405020304" pitchFamily="18" charset="0"/>
              </a:rPr>
              <a:t> {</a:t>
            </a:r>
            <a:r>
              <a:rPr lang="en-US" sz="1300" kern="100" dirty="0" err="1">
                <a:effectLst/>
                <a:latin typeface="Trebuchet MS (Body)"/>
                <a:ea typeface="Calibri" panose="020F0502020204030204" pitchFamily="34" charset="0"/>
                <a:cs typeface="Times New Roman" panose="02020603050405020304" pitchFamily="18" charset="0"/>
              </a:rPr>
              <a:t>genreName</a:t>
            </a:r>
            <a:r>
              <a:rPr lang="en-US" sz="1300" kern="100" dirty="0">
                <a:effectLst/>
                <a:latin typeface="Trebuchet MS (Body)"/>
                <a:ea typeface="Calibri" panose="020F0502020204030204" pitchFamily="34" charset="0"/>
                <a:cs typeface="Times New Roman" panose="02020603050405020304" pitchFamily="18" charset="0"/>
              </a:rPr>
              <a:t>: </a:t>
            </a:r>
            <a:r>
              <a:rPr lang="en-US" sz="1300" kern="100" dirty="0" err="1">
                <a:effectLst/>
                <a:latin typeface="Trebuchet MS (Body)"/>
                <a:ea typeface="Calibri" panose="020F0502020204030204" pitchFamily="34" charset="0"/>
                <a:cs typeface="Times New Roman" panose="02020603050405020304" pitchFamily="18" charset="0"/>
              </a:rPr>
              <a:t>row.Genre</a:t>
            </a:r>
            <a:r>
              <a:rPr lang="en-US" sz="1300" kern="100" dirty="0">
                <a:effectLst/>
                <a:latin typeface="Trebuchet MS (Body)"/>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US" sz="1300" kern="100" dirty="0">
                <a:effectLst/>
                <a:latin typeface="Trebuchet MS (Body)"/>
                <a:ea typeface="Calibri" panose="020F0502020204030204" pitchFamily="34" charset="0"/>
                <a:cs typeface="Times New Roman" panose="02020603050405020304" pitchFamily="18" charset="0"/>
              </a:rPr>
              <a:t>MERGE (g)-[:IS]-&gt;(gen)</a:t>
            </a:r>
          </a:p>
        </p:txBody>
      </p:sp>
      <p:pic>
        <p:nvPicPr>
          <p:cNvPr id="5" name="Picture 4">
            <a:extLst>
              <a:ext uri="{FF2B5EF4-FFF2-40B4-BE49-F238E27FC236}">
                <a16:creationId xmlns:a16="http://schemas.microsoft.com/office/drawing/2014/main" id="{2B6175A6-F967-5EE7-7939-EF029871B3BC}"/>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5264044" y="609600"/>
            <a:ext cx="2601747" cy="2601747"/>
          </a:xfrm>
          <a:prstGeom prst="rect">
            <a:avLst/>
          </a:prstGeom>
        </p:spPr>
      </p:pic>
      <p:pic>
        <p:nvPicPr>
          <p:cNvPr id="7" name="Picture 6">
            <a:extLst>
              <a:ext uri="{FF2B5EF4-FFF2-40B4-BE49-F238E27FC236}">
                <a16:creationId xmlns:a16="http://schemas.microsoft.com/office/drawing/2014/main" id="{F1D45300-D549-3B1F-DEB3-C5E333773BF2}"/>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5263748" y="3439020"/>
            <a:ext cx="2602341" cy="2602341"/>
          </a:xfrm>
          <a:prstGeom prst="rect">
            <a:avLst/>
          </a:prstGeom>
        </p:spPr>
      </p:pic>
    </p:spTree>
    <p:extLst>
      <p:ext uri="{BB962C8B-B14F-4D97-AF65-F5344CB8AC3E}">
        <p14:creationId xmlns:p14="http://schemas.microsoft.com/office/powerpoint/2010/main" val="1456508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F9D2CC-372A-2FD3-FBFA-DB10352A0172}"/>
              </a:ext>
            </a:extLst>
          </p:cNvPr>
          <p:cNvSpPr>
            <a:spLocks noGrp="1"/>
          </p:cNvSpPr>
          <p:nvPr>
            <p:ph idx="1"/>
          </p:nvPr>
        </p:nvSpPr>
        <p:spPr>
          <a:xfrm>
            <a:off x="671361" y="99390"/>
            <a:ext cx="4354349" cy="6308035"/>
          </a:xfrm>
        </p:spPr>
        <p:txBody>
          <a:bodyPr>
            <a:noAutofit/>
          </a:bodyPr>
          <a:lstStyle/>
          <a:p>
            <a:pPr marL="0" indent="0">
              <a:lnSpc>
                <a:spcPct val="90000"/>
              </a:lnSpc>
              <a:buNone/>
            </a:pPr>
            <a:r>
              <a:rPr lang="en-US" sz="1300" dirty="0">
                <a:latin typeface="Trebuchet MS (Body)"/>
              </a:rPr>
              <a:t>8. Relationship between games and tournaments:</a:t>
            </a:r>
          </a:p>
          <a:p>
            <a:pPr>
              <a:lnSpc>
                <a:spcPct val="90000"/>
              </a:lnSpc>
            </a:pPr>
            <a:r>
              <a:rPr lang="en-US" sz="1300" dirty="0">
                <a:latin typeface="Trebuchet MS (Body)"/>
              </a:rPr>
              <a:t>The label use for the relationship between games and </a:t>
            </a:r>
            <a:r>
              <a:rPr lang="en-US" sz="1300" dirty="0" err="1">
                <a:latin typeface="Trebuchet MS (Body)"/>
              </a:rPr>
              <a:t>tournments</a:t>
            </a:r>
            <a:r>
              <a:rPr lang="en-US" sz="1300" dirty="0">
                <a:latin typeface="Trebuchet MS (Body)"/>
              </a:rPr>
              <a:t> is “HAS”</a:t>
            </a:r>
          </a:p>
          <a:p>
            <a:pPr>
              <a:lnSpc>
                <a:spcPct val="90000"/>
              </a:lnSpc>
            </a:pPr>
            <a:r>
              <a:rPr lang="en-US" sz="1300" dirty="0">
                <a:latin typeface="Trebuchet MS (Body)"/>
              </a:rPr>
              <a:t>The code for the relationship is:</a:t>
            </a:r>
          </a:p>
          <a:p>
            <a:pPr>
              <a:lnSpc>
                <a:spcPct val="90000"/>
              </a:lnSpc>
            </a:pPr>
            <a:endParaRPr lang="en-US" sz="1300" dirty="0">
              <a:latin typeface="Trebuchet MS (Body)"/>
            </a:endParaRPr>
          </a:p>
          <a:p>
            <a:pPr marL="0" marR="0" indent="0">
              <a:lnSpc>
                <a:spcPct val="107000"/>
              </a:lnSpc>
              <a:spcBef>
                <a:spcPts val="0"/>
              </a:spcBef>
              <a:spcAft>
                <a:spcPts val="800"/>
              </a:spcAft>
              <a:buNone/>
            </a:pPr>
            <a:r>
              <a:rPr lang="en-US" sz="1300" kern="100" dirty="0">
                <a:effectLst/>
                <a:latin typeface="Trebuchet MS (Body)"/>
                <a:ea typeface="Calibri" panose="020F0502020204030204" pitchFamily="34" charset="0"/>
                <a:cs typeface="Times New Roman" panose="02020603050405020304" pitchFamily="18" charset="0"/>
              </a:rPr>
              <a:t>MERGE (t1:tournaments {</a:t>
            </a:r>
            <a:r>
              <a:rPr lang="en-US" sz="1300" kern="100" dirty="0" err="1">
                <a:effectLst/>
                <a:latin typeface="Trebuchet MS (Body)"/>
                <a:ea typeface="Calibri" panose="020F0502020204030204" pitchFamily="34" charset="0"/>
                <a:cs typeface="Times New Roman" panose="02020603050405020304" pitchFamily="18" charset="0"/>
              </a:rPr>
              <a:t>tournamentName</a:t>
            </a:r>
            <a:r>
              <a:rPr lang="en-US" sz="1300" kern="100" dirty="0">
                <a:effectLst/>
                <a:latin typeface="Trebuchet MS (Body)"/>
                <a:ea typeface="Calibri" panose="020F0502020204030204" pitchFamily="34" charset="0"/>
                <a:cs typeface="Times New Roman" panose="02020603050405020304" pitchFamily="18" charset="0"/>
              </a:rPr>
              <a:t>: 'Overwatch_2023'})</a:t>
            </a:r>
          </a:p>
          <a:p>
            <a:pPr marL="0" marR="0" indent="0">
              <a:lnSpc>
                <a:spcPct val="107000"/>
              </a:lnSpc>
              <a:spcBef>
                <a:spcPts val="0"/>
              </a:spcBef>
              <a:spcAft>
                <a:spcPts val="800"/>
              </a:spcAft>
              <a:buNone/>
            </a:pPr>
            <a:r>
              <a:rPr lang="en-US" sz="1300" kern="100" dirty="0">
                <a:effectLst/>
                <a:latin typeface="Trebuchet MS (Body)"/>
                <a:ea typeface="Calibri" panose="020F0502020204030204" pitchFamily="34" charset="0"/>
                <a:cs typeface="Times New Roman" panose="02020603050405020304" pitchFamily="18" charset="0"/>
              </a:rPr>
              <a:t>ON CREATE SET t1.startDate = date('2023-05-01'), t1.endDate = date('2023-05-07')</a:t>
            </a:r>
          </a:p>
          <a:p>
            <a:pPr marL="0" marR="0" indent="0">
              <a:lnSpc>
                <a:spcPct val="107000"/>
              </a:lnSpc>
              <a:spcBef>
                <a:spcPts val="0"/>
              </a:spcBef>
              <a:spcAft>
                <a:spcPts val="800"/>
              </a:spcAft>
              <a:buNone/>
            </a:pPr>
            <a:r>
              <a:rPr lang="en-US" sz="1300" kern="100" dirty="0">
                <a:effectLst/>
                <a:latin typeface="Trebuchet MS (Body)"/>
                <a:ea typeface="Calibri" panose="020F0502020204030204" pitchFamily="34" charset="0"/>
                <a:cs typeface="Times New Roman" panose="02020603050405020304" pitchFamily="18" charset="0"/>
              </a:rPr>
              <a:t>WITH t1</a:t>
            </a:r>
          </a:p>
          <a:p>
            <a:pPr marL="0" marR="0" indent="0">
              <a:lnSpc>
                <a:spcPct val="107000"/>
              </a:lnSpc>
              <a:spcBef>
                <a:spcPts val="0"/>
              </a:spcBef>
              <a:spcAft>
                <a:spcPts val="800"/>
              </a:spcAft>
              <a:buNone/>
            </a:pPr>
            <a:r>
              <a:rPr lang="en-US" sz="1300" kern="100" dirty="0">
                <a:effectLst/>
                <a:latin typeface="Trebuchet MS (Body)"/>
                <a:ea typeface="Calibri" panose="020F0502020204030204" pitchFamily="34" charset="0"/>
                <a:cs typeface="Times New Roman" panose="02020603050405020304" pitchFamily="18" charset="0"/>
              </a:rPr>
              <a:t>MATCH (</a:t>
            </a:r>
            <a:r>
              <a:rPr lang="en-US" sz="1300" kern="100" dirty="0" err="1">
                <a:effectLst/>
                <a:latin typeface="Trebuchet MS (Body)"/>
                <a:ea typeface="Calibri" panose="020F0502020204030204" pitchFamily="34" charset="0"/>
                <a:cs typeface="Times New Roman" panose="02020603050405020304" pitchFamily="18" charset="0"/>
              </a:rPr>
              <a:t>g:games</a:t>
            </a:r>
            <a:r>
              <a:rPr lang="en-US" sz="1300" kern="100" dirty="0">
                <a:effectLst/>
                <a:latin typeface="Trebuchet MS (Body)"/>
                <a:ea typeface="Calibri" panose="020F0502020204030204" pitchFamily="34" charset="0"/>
                <a:cs typeface="Times New Roman" panose="02020603050405020304" pitchFamily="18" charset="0"/>
              </a:rPr>
              <a:t> {</a:t>
            </a:r>
            <a:r>
              <a:rPr lang="en-US" sz="1300" kern="100" dirty="0" err="1">
                <a:effectLst/>
                <a:latin typeface="Trebuchet MS (Body)"/>
                <a:ea typeface="Calibri" panose="020F0502020204030204" pitchFamily="34" charset="0"/>
                <a:cs typeface="Times New Roman" panose="02020603050405020304" pitchFamily="18" charset="0"/>
              </a:rPr>
              <a:t>gameName</a:t>
            </a:r>
            <a:r>
              <a:rPr lang="en-US" sz="1300" kern="100" dirty="0">
                <a:effectLst/>
                <a:latin typeface="Trebuchet MS (Body)"/>
                <a:ea typeface="Calibri" panose="020F0502020204030204" pitchFamily="34" charset="0"/>
                <a:cs typeface="Times New Roman" panose="02020603050405020304" pitchFamily="18" charset="0"/>
              </a:rPr>
              <a:t>: 'Overwatch'})</a:t>
            </a:r>
          </a:p>
          <a:p>
            <a:pPr marL="0" marR="0" indent="0">
              <a:lnSpc>
                <a:spcPct val="107000"/>
              </a:lnSpc>
              <a:spcBef>
                <a:spcPts val="0"/>
              </a:spcBef>
              <a:spcAft>
                <a:spcPts val="800"/>
              </a:spcAft>
              <a:buNone/>
            </a:pPr>
            <a:r>
              <a:rPr lang="en-US" sz="1300" kern="100" dirty="0">
                <a:effectLst/>
                <a:latin typeface="Trebuchet MS (Body)"/>
                <a:ea typeface="Calibri" panose="020F0502020204030204" pitchFamily="34" charset="0"/>
                <a:cs typeface="Times New Roman" panose="02020603050405020304" pitchFamily="18" charset="0"/>
              </a:rPr>
              <a:t>MERGE (g)-[:HAS]-&gt;(t1)</a:t>
            </a:r>
            <a:endParaRPr lang="en-US" sz="1300" dirty="0">
              <a:latin typeface="Trebuchet MS (Body)"/>
            </a:endParaRPr>
          </a:p>
          <a:p>
            <a:pPr marL="0" indent="0">
              <a:lnSpc>
                <a:spcPct val="90000"/>
              </a:lnSpc>
              <a:buNone/>
            </a:pPr>
            <a:endParaRPr lang="en-US" sz="1300" dirty="0">
              <a:latin typeface="Trebuchet MS (Body)"/>
            </a:endParaRPr>
          </a:p>
          <a:p>
            <a:pPr marL="0" indent="0">
              <a:lnSpc>
                <a:spcPct val="90000"/>
              </a:lnSpc>
              <a:buNone/>
            </a:pPr>
            <a:r>
              <a:rPr lang="en-US" sz="1300" dirty="0">
                <a:latin typeface="Trebuchet MS (Body)"/>
              </a:rPr>
              <a:t>9. Relationship between tournaments and platforms:</a:t>
            </a:r>
          </a:p>
          <a:p>
            <a:pPr>
              <a:lnSpc>
                <a:spcPct val="90000"/>
              </a:lnSpc>
            </a:pPr>
            <a:r>
              <a:rPr lang="en-US" sz="1300" dirty="0">
                <a:latin typeface="Trebuchet MS (Body)"/>
              </a:rPr>
              <a:t>The label use for the relationship between </a:t>
            </a:r>
            <a:r>
              <a:rPr lang="en-US" sz="1300" dirty="0" err="1">
                <a:latin typeface="Trebuchet MS (Body)"/>
              </a:rPr>
              <a:t>tournments</a:t>
            </a:r>
            <a:r>
              <a:rPr lang="en-US" sz="1300" dirty="0">
                <a:latin typeface="Trebuchet MS (Body)"/>
              </a:rPr>
              <a:t> and platform is “ PLAYED_ON”</a:t>
            </a:r>
          </a:p>
          <a:p>
            <a:pPr>
              <a:lnSpc>
                <a:spcPct val="90000"/>
              </a:lnSpc>
            </a:pPr>
            <a:r>
              <a:rPr lang="en-US" sz="1300" dirty="0">
                <a:latin typeface="Trebuchet MS (Body)"/>
              </a:rPr>
              <a:t>The code of the relationship is:</a:t>
            </a:r>
          </a:p>
          <a:p>
            <a:pPr>
              <a:lnSpc>
                <a:spcPct val="90000"/>
              </a:lnSpc>
            </a:pPr>
            <a:endParaRPr lang="en-US" sz="1300" dirty="0">
              <a:latin typeface="Trebuchet MS (Body)"/>
            </a:endParaRPr>
          </a:p>
          <a:p>
            <a:pPr marL="0" marR="0" indent="0">
              <a:lnSpc>
                <a:spcPct val="107000"/>
              </a:lnSpc>
              <a:spcBef>
                <a:spcPts val="0"/>
              </a:spcBef>
              <a:spcAft>
                <a:spcPts val="800"/>
              </a:spcAft>
              <a:buNone/>
            </a:pPr>
            <a:r>
              <a:rPr lang="en-US" sz="1300" kern="100" dirty="0">
                <a:effectLst/>
                <a:latin typeface="Trebuchet MS (Body)"/>
                <a:ea typeface="Calibri" panose="020F0502020204030204" pitchFamily="34" charset="0"/>
                <a:cs typeface="Times New Roman" panose="02020603050405020304" pitchFamily="18" charset="0"/>
              </a:rPr>
              <a:t>MATCH (</a:t>
            </a:r>
            <a:r>
              <a:rPr lang="en-US" sz="1300" kern="100" dirty="0" err="1">
                <a:effectLst/>
                <a:latin typeface="Trebuchet MS (Body)"/>
                <a:ea typeface="Calibri" panose="020F0502020204030204" pitchFamily="34" charset="0"/>
                <a:cs typeface="Times New Roman" panose="02020603050405020304" pitchFamily="18" charset="0"/>
              </a:rPr>
              <a:t>t:tournaments</a:t>
            </a:r>
            <a:r>
              <a:rPr lang="en-US" sz="1300" kern="100" dirty="0">
                <a:effectLst/>
                <a:latin typeface="Trebuchet MS (Body)"/>
                <a:ea typeface="Calibri" panose="020F0502020204030204" pitchFamily="34" charset="0"/>
                <a:cs typeface="Times New Roman" panose="02020603050405020304" pitchFamily="18" charset="0"/>
              </a:rPr>
              <a:t> {</a:t>
            </a:r>
            <a:r>
              <a:rPr lang="en-US" sz="1300" kern="100" dirty="0" err="1">
                <a:effectLst/>
                <a:latin typeface="Trebuchet MS (Body)"/>
                <a:ea typeface="Calibri" panose="020F0502020204030204" pitchFamily="34" charset="0"/>
                <a:cs typeface="Times New Roman" panose="02020603050405020304" pitchFamily="18" charset="0"/>
              </a:rPr>
              <a:t>tournamentName</a:t>
            </a:r>
            <a:r>
              <a:rPr lang="en-US" sz="1300" kern="100" dirty="0">
                <a:effectLst/>
                <a:latin typeface="Trebuchet MS (Body)"/>
                <a:ea typeface="Calibri" panose="020F0502020204030204" pitchFamily="34" charset="0"/>
                <a:cs typeface="Times New Roman" panose="02020603050405020304" pitchFamily="18" charset="0"/>
              </a:rPr>
              <a:t>: 'Overwatch_2023'}), (</a:t>
            </a:r>
            <a:r>
              <a:rPr lang="en-US" sz="1300" kern="100" dirty="0" err="1">
                <a:effectLst/>
                <a:latin typeface="Trebuchet MS (Body)"/>
                <a:ea typeface="Calibri" panose="020F0502020204030204" pitchFamily="34" charset="0"/>
                <a:cs typeface="Times New Roman" panose="02020603050405020304" pitchFamily="18" charset="0"/>
              </a:rPr>
              <a:t>p:platform</a:t>
            </a:r>
            <a:r>
              <a:rPr lang="en-US" sz="1300" kern="100" dirty="0">
                <a:effectLst/>
                <a:latin typeface="Trebuchet MS (Body)"/>
                <a:ea typeface="Calibri" panose="020F0502020204030204" pitchFamily="34" charset="0"/>
                <a:cs typeface="Times New Roman" panose="02020603050405020304" pitchFamily="18" charset="0"/>
              </a:rPr>
              <a:t> {</a:t>
            </a:r>
            <a:r>
              <a:rPr lang="en-US" sz="1300" kern="100" dirty="0" err="1">
                <a:effectLst/>
                <a:latin typeface="Trebuchet MS (Body)"/>
                <a:ea typeface="Calibri" panose="020F0502020204030204" pitchFamily="34" charset="0"/>
                <a:cs typeface="Times New Roman" panose="02020603050405020304" pitchFamily="18" charset="0"/>
              </a:rPr>
              <a:t>platformName</a:t>
            </a:r>
            <a:r>
              <a:rPr lang="en-US" sz="1300" kern="100" dirty="0">
                <a:effectLst/>
                <a:latin typeface="Trebuchet MS (Body)"/>
                <a:ea typeface="Calibri" panose="020F0502020204030204" pitchFamily="34" charset="0"/>
                <a:cs typeface="Times New Roman" panose="02020603050405020304" pitchFamily="18" charset="0"/>
              </a:rPr>
              <a:t>: 'PC'})</a:t>
            </a:r>
          </a:p>
          <a:p>
            <a:pPr marL="0" indent="0">
              <a:buNone/>
            </a:pPr>
            <a:r>
              <a:rPr lang="en-US" sz="1300" dirty="0">
                <a:effectLst/>
                <a:latin typeface="Trebuchet MS (Body)"/>
                <a:ea typeface="Calibri" panose="020F0502020204030204" pitchFamily="34" charset="0"/>
                <a:cs typeface="Times New Roman" panose="02020603050405020304" pitchFamily="18" charset="0"/>
              </a:rPr>
              <a:t>MERGE (t)-[:PLAYED_ON]-&gt;(p)</a:t>
            </a:r>
            <a:endParaRPr lang="en-US" sz="1300" dirty="0">
              <a:latin typeface="Trebuchet MS (Body)"/>
            </a:endParaRPr>
          </a:p>
        </p:txBody>
      </p:sp>
      <p:pic>
        <p:nvPicPr>
          <p:cNvPr id="5" name="Picture 4">
            <a:extLst>
              <a:ext uri="{FF2B5EF4-FFF2-40B4-BE49-F238E27FC236}">
                <a16:creationId xmlns:a16="http://schemas.microsoft.com/office/drawing/2014/main" id="{75A89848-5C73-8309-D9BF-73AA35C8212D}"/>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5264342" y="421136"/>
            <a:ext cx="2601747" cy="2601747"/>
          </a:xfrm>
          <a:prstGeom prst="rect">
            <a:avLst/>
          </a:prstGeom>
        </p:spPr>
      </p:pic>
      <p:pic>
        <p:nvPicPr>
          <p:cNvPr id="7" name="Picture 6">
            <a:extLst>
              <a:ext uri="{FF2B5EF4-FFF2-40B4-BE49-F238E27FC236}">
                <a16:creationId xmlns:a16="http://schemas.microsoft.com/office/drawing/2014/main" id="{9DC0AD0D-A8A0-6573-CE1F-4E305F7C785E}"/>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5264342" y="3599563"/>
            <a:ext cx="2602341" cy="2602341"/>
          </a:xfrm>
          <a:prstGeom prst="rect">
            <a:avLst/>
          </a:prstGeom>
        </p:spPr>
      </p:pic>
    </p:spTree>
    <p:extLst>
      <p:ext uri="{BB962C8B-B14F-4D97-AF65-F5344CB8AC3E}">
        <p14:creationId xmlns:p14="http://schemas.microsoft.com/office/powerpoint/2010/main" val="2522099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329AC34-DC50-CE7D-DCF5-292F3CE6B080}"/>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799814" y="1726627"/>
            <a:ext cx="3251701" cy="3251701"/>
          </a:xfrm>
          <a:prstGeom prst="rect">
            <a:avLst/>
          </a:prstGeom>
        </p:spPr>
      </p:pic>
      <p:sp>
        <p:nvSpPr>
          <p:cNvPr id="3" name="Content Placeholder 2">
            <a:extLst>
              <a:ext uri="{FF2B5EF4-FFF2-40B4-BE49-F238E27FC236}">
                <a16:creationId xmlns:a16="http://schemas.microsoft.com/office/drawing/2014/main" id="{10AA001C-112B-9C56-6560-0E6515E4E41F}"/>
              </a:ext>
            </a:extLst>
          </p:cNvPr>
          <p:cNvSpPr>
            <a:spLocks noGrp="1"/>
          </p:cNvSpPr>
          <p:nvPr>
            <p:ph idx="1"/>
          </p:nvPr>
        </p:nvSpPr>
        <p:spPr>
          <a:xfrm>
            <a:off x="4329244" y="1726627"/>
            <a:ext cx="4921876" cy="3514608"/>
          </a:xfrm>
        </p:spPr>
        <p:txBody>
          <a:bodyPr>
            <a:noAutofit/>
          </a:bodyPr>
          <a:lstStyle/>
          <a:p>
            <a:pPr marL="0" indent="0">
              <a:buNone/>
            </a:pPr>
            <a:r>
              <a:rPr lang="en-US" sz="1300" dirty="0">
                <a:latin typeface="Trebuchet MS (Body)"/>
              </a:rPr>
              <a:t>10. Relationship between Tournaments and countries:</a:t>
            </a:r>
          </a:p>
          <a:p>
            <a:r>
              <a:rPr lang="en-US" sz="1300" dirty="0">
                <a:latin typeface="Trebuchet MS (Body)"/>
              </a:rPr>
              <a:t>The label use for the relationship between tournament and countries</a:t>
            </a:r>
          </a:p>
          <a:p>
            <a:pPr marL="0" indent="0">
              <a:buNone/>
            </a:pPr>
            <a:r>
              <a:rPr lang="en-US" sz="1300" dirty="0">
                <a:latin typeface="Trebuchet MS (Body)"/>
              </a:rPr>
              <a:t>     is “HELD”</a:t>
            </a:r>
          </a:p>
          <a:p>
            <a:r>
              <a:rPr lang="en-US" sz="1300" dirty="0">
                <a:latin typeface="Trebuchet MS (Body)"/>
              </a:rPr>
              <a:t>The code of the  relationship tournament and countries:</a:t>
            </a:r>
          </a:p>
          <a:p>
            <a:pPr marL="0" indent="0">
              <a:buNone/>
            </a:pPr>
            <a:endParaRPr lang="en-US" sz="1300" dirty="0">
              <a:latin typeface="Trebuchet MS (Body)"/>
            </a:endParaRPr>
          </a:p>
          <a:p>
            <a:pPr marL="0" marR="0" indent="0">
              <a:lnSpc>
                <a:spcPct val="107000"/>
              </a:lnSpc>
              <a:spcBef>
                <a:spcPts val="0"/>
              </a:spcBef>
              <a:spcAft>
                <a:spcPts val="800"/>
              </a:spcAft>
              <a:buNone/>
            </a:pPr>
            <a:r>
              <a:rPr lang="en-US" sz="1300" kern="100" dirty="0">
                <a:effectLst/>
                <a:latin typeface="Trebuchet MS (Body)"/>
                <a:ea typeface="Calibri" panose="020F0502020204030204" pitchFamily="34" charset="0"/>
                <a:cs typeface="Times New Roman" panose="02020603050405020304" pitchFamily="18" charset="0"/>
              </a:rPr>
              <a:t>MERGE (t1:tournaments {</a:t>
            </a:r>
            <a:r>
              <a:rPr lang="en-US" sz="1300" kern="100" dirty="0" err="1">
                <a:effectLst/>
                <a:latin typeface="Trebuchet MS (Body)"/>
                <a:ea typeface="Calibri" panose="020F0502020204030204" pitchFamily="34" charset="0"/>
                <a:cs typeface="Times New Roman" panose="02020603050405020304" pitchFamily="18" charset="0"/>
              </a:rPr>
              <a:t>tournamentName</a:t>
            </a:r>
            <a:r>
              <a:rPr lang="en-US" sz="1300" kern="100" dirty="0">
                <a:effectLst/>
                <a:latin typeface="Trebuchet MS (Body)"/>
                <a:ea typeface="Calibri" panose="020F0502020204030204" pitchFamily="34" charset="0"/>
                <a:cs typeface="Times New Roman" panose="02020603050405020304" pitchFamily="18" charset="0"/>
              </a:rPr>
              <a:t>: 'Overwatch_2023'})</a:t>
            </a:r>
          </a:p>
          <a:p>
            <a:pPr marL="0" marR="0" indent="0">
              <a:lnSpc>
                <a:spcPct val="107000"/>
              </a:lnSpc>
              <a:spcBef>
                <a:spcPts val="0"/>
              </a:spcBef>
              <a:spcAft>
                <a:spcPts val="800"/>
              </a:spcAft>
              <a:buNone/>
            </a:pPr>
            <a:r>
              <a:rPr lang="en-US" sz="1300" kern="100" dirty="0">
                <a:effectLst/>
                <a:latin typeface="Trebuchet MS (Body)"/>
                <a:ea typeface="Calibri" panose="020F0502020204030204" pitchFamily="34" charset="0"/>
                <a:cs typeface="Times New Roman" panose="02020603050405020304" pitchFamily="18" charset="0"/>
              </a:rPr>
              <a:t>ON CREATE SET t1.startDate = date('2023-05-01'), t1.endDate = date('2023-05-07')</a:t>
            </a:r>
          </a:p>
          <a:p>
            <a:pPr marL="0" marR="0" indent="0">
              <a:lnSpc>
                <a:spcPct val="107000"/>
              </a:lnSpc>
              <a:spcBef>
                <a:spcPts val="0"/>
              </a:spcBef>
              <a:spcAft>
                <a:spcPts val="800"/>
              </a:spcAft>
              <a:buNone/>
            </a:pPr>
            <a:r>
              <a:rPr lang="en-US" sz="1300" kern="100" dirty="0">
                <a:effectLst/>
                <a:latin typeface="Trebuchet MS (Body)"/>
                <a:ea typeface="Calibri" panose="020F0502020204030204" pitchFamily="34" charset="0"/>
                <a:cs typeface="Times New Roman" panose="02020603050405020304" pitchFamily="18" charset="0"/>
              </a:rPr>
              <a:t>WITH t1</a:t>
            </a:r>
          </a:p>
          <a:p>
            <a:pPr marL="0" marR="0" indent="0">
              <a:lnSpc>
                <a:spcPct val="107000"/>
              </a:lnSpc>
              <a:spcBef>
                <a:spcPts val="0"/>
              </a:spcBef>
              <a:spcAft>
                <a:spcPts val="800"/>
              </a:spcAft>
              <a:buNone/>
            </a:pPr>
            <a:r>
              <a:rPr lang="en-US" sz="1300" kern="100" dirty="0">
                <a:effectLst/>
                <a:latin typeface="Trebuchet MS (Body)"/>
                <a:ea typeface="Calibri" panose="020F0502020204030204" pitchFamily="34" charset="0"/>
                <a:cs typeface="Times New Roman" panose="02020603050405020304" pitchFamily="18" charset="0"/>
              </a:rPr>
              <a:t>MATCH (</a:t>
            </a:r>
            <a:r>
              <a:rPr lang="en-US" sz="1300" kern="100" dirty="0" err="1">
                <a:effectLst/>
                <a:latin typeface="Trebuchet MS (Body)"/>
                <a:ea typeface="Calibri" panose="020F0502020204030204" pitchFamily="34" charset="0"/>
                <a:cs typeface="Times New Roman" panose="02020603050405020304" pitchFamily="18" charset="0"/>
              </a:rPr>
              <a:t>c:country</a:t>
            </a:r>
            <a:r>
              <a:rPr lang="en-US" sz="1300" kern="100" dirty="0">
                <a:effectLst/>
                <a:latin typeface="Trebuchet MS (Body)"/>
                <a:ea typeface="Calibri" panose="020F0502020204030204" pitchFamily="34" charset="0"/>
                <a:cs typeface="Times New Roman" panose="02020603050405020304" pitchFamily="18" charset="0"/>
              </a:rPr>
              <a:t> {</a:t>
            </a:r>
            <a:r>
              <a:rPr lang="en-US" sz="1300" kern="100" dirty="0" err="1">
                <a:effectLst/>
                <a:latin typeface="Trebuchet MS (Body)"/>
                <a:ea typeface="Calibri" panose="020F0502020204030204" pitchFamily="34" charset="0"/>
                <a:cs typeface="Times New Roman" panose="02020603050405020304" pitchFamily="18" charset="0"/>
              </a:rPr>
              <a:t>countryName</a:t>
            </a:r>
            <a:r>
              <a:rPr lang="en-US" sz="1300" kern="100" dirty="0">
                <a:effectLst/>
                <a:latin typeface="Trebuchet MS (Body)"/>
                <a:ea typeface="Calibri" panose="020F0502020204030204" pitchFamily="34" charset="0"/>
                <a:cs typeface="Times New Roman" panose="02020603050405020304" pitchFamily="18" charset="0"/>
              </a:rPr>
              <a:t>: 'United States of America'})</a:t>
            </a:r>
          </a:p>
          <a:p>
            <a:pPr marL="0" marR="0" indent="0">
              <a:lnSpc>
                <a:spcPct val="107000"/>
              </a:lnSpc>
              <a:spcBef>
                <a:spcPts val="0"/>
              </a:spcBef>
              <a:spcAft>
                <a:spcPts val="800"/>
              </a:spcAft>
              <a:buNone/>
            </a:pPr>
            <a:r>
              <a:rPr lang="en-US" sz="1300" kern="100" dirty="0">
                <a:effectLst/>
                <a:latin typeface="Trebuchet MS (Body)"/>
                <a:ea typeface="Calibri" panose="020F0502020204030204" pitchFamily="34" charset="0"/>
                <a:cs typeface="Times New Roman" panose="02020603050405020304" pitchFamily="18" charset="0"/>
              </a:rPr>
              <a:t>MERGE (t1)-[:HELD]-&gt;(c)</a:t>
            </a:r>
            <a:endParaRPr lang="en-US" sz="1300" dirty="0">
              <a:latin typeface="Trebuchet MS (Body)"/>
            </a:endParaRPr>
          </a:p>
        </p:txBody>
      </p:sp>
    </p:spTree>
    <p:extLst>
      <p:ext uri="{BB962C8B-B14F-4D97-AF65-F5344CB8AC3E}">
        <p14:creationId xmlns:p14="http://schemas.microsoft.com/office/powerpoint/2010/main" val="1134166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AF167-0794-94D5-E2E9-1AE0E13249A3}"/>
              </a:ext>
            </a:extLst>
          </p:cNvPr>
          <p:cNvSpPr>
            <a:spLocks noGrp="1"/>
          </p:cNvSpPr>
          <p:nvPr>
            <p:ph type="title"/>
          </p:nvPr>
        </p:nvSpPr>
        <p:spPr>
          <a:xfrm>
            <a:off x="5536734" y="609600"/>
            <a:ext cx="3737268" cy="1320800"/>
          </a:xfrm>
        </p:spPr>
        <p:txBody>
          <a:bodyPr>
            <a:normAutofit/>
          </a:bodyPr>
          <a:lstStyle/>
          <a:p>
            <a:r>
              <a:rPr lang="en-US" dirty="0"/>
              <a:t>Table of contents</a:t>
            </a:r>
          </a:p>
        </p:txBody>
      </p:sp>
      <p:sp>
        <p:nvSpPr>
          <p:cNvPr id="3" name="Content Placeholder 2">
            <a:extLst>
              <a:ext uri="{FF2B5EF4-FFF2-40B4-BE49-F238E27FC236}">
                <a16:creationId xmlns:a16="http://schemas.microsoft.com/office/drawing/2014/main" id="{1D0177A1-F5C7-E2B9-1A8A-8EF8112DA457}"/>
              </a:ext>
            </a:extLst>
          </p:cNvPr>
          <p:cNvSpPr>
            <a:spLocks noGrp="1"/>
          </p:cNvSpPr>
          <p:nvPr>
            <p:ph idx="1"/>
          </p:nvPr>
        </p:nvSpPr>
        <p:spPr>
          <a:xfrm>
            <a:off x="5209563" y="2160589"/>
            <a:ext cx="4064439" cy="3880773"/>
          </a:xfrm>
        </p:spPr>
        <p:txBody>
          <a:bodyPr>
            <a:normAutofit/>
          </a:bodyPr>
          <a:lstStyle/>
          <a:p>
            <a:pPr>
              <a:lnSpc>
                <a:spcPct val="90000"/>
              </a:lnSpc>
            </a:pPr>
            <a:r>
              <a:rPr lang="en-US" sz="1500" dirty="0">
                <a:latin typeface="Times New Roman" panose="02020603050405020304" pitchFamily="18" charset="0"/>
                <a:cs typeface="Times New Roman" panose="02020603050405020304" pitchFamily="18" charset="0"/>
              </a:rPr>
              <a:t>Background</a:t>
            </a:r>
          </a:p>
          <a:p>
            <a:pPr>
              <a:lnSpc>
                <a:spcPct val="90000"/>
              </a:lnSpc>
            </a:pPr>
            <a:r>
              <a:rPr lang="en-US" sz="1500" dirty="0">
                <a:latin typeface="Times New Roman" panose="02020603050405020304" pitchFamily="18" charset="0"/>
                <a:cs typeface="Times New Roman" panose="02020603050405020304" pitchFamily="18" charset="0"/>
              </a:rPr>
              <a:t>Problem Statement  </a:t>
            </a:r>
          </a:p>
          <a:p>
            <a:pPr>
              <a:lnSpc>
                <a:spcPct val="90000"/>
              </a:lnSpc>
            </a:pPr>
            <a:r>
              <a:rPr lang="en-US" sz="1500" dirty="0">
                <a:latin typeface="Times New Roman" panose="02020603050405020304" pitchFamily="18" charset="0"/>
                <a:cs typeface="Times New Roman" panose="02020603050405020304" pitchFamily="18" charset="0"/>
              </a:rPr>
              <a:t>Data Model</a:t>
            </a:r>
          </a:p>
          <a:p>
            <a:pPr>
              <a:lnSpc>
                <a:spcPct val="90000"/>
              </a:lnSpc>
            </a:pPr>
            <a:r>
              <a:rPr lang="en-US" sz="1500" dirty="0">
                <a:latin typeface="Times New Roman" panose="02020603050405020304" pitchFamily="18" charset="0"/>
                <a:cs typeface="Times New Roman" panose="02020603050405020304" pitchFamily="18" charset="0"/>
              </a:rPr>
              <a:t>Creating Nodes</a:t>
            </a:r>
          </a:p>
          <a:p>
            <a:pPr>
              <a:lnSpc>
                <a:spcPct val="90000"/>
              </a:lnSpc>
            </a:pPr>
            <a:r>
              <a:rPr lang="en-US" sz="1500" dirty="0">
                <a:latin typeface="Times New Roman" panose="02020603050405020304" pitchFamily="18" charset="0"/>
                <a:cs typeface="Times New Roman" panose="02020603050405020304" pitchFamily="18" charset="0"/>
              </a:rPr>
              <a:t>Relations Between Nodes</a:t>
            </a:r>
          </a:p>
          <a:p>
            <a:pPr>
              <a:lnSpc>
                <a:spcPct val="90000"/>
              </a:lnSpc>
            </a:pPr>
            <a:r>
              <a:rPr lang="en-US" sz="1500" dirty="0">
                <a:latin typeface="Times New Roman" panose="02020603050405020304" pitchFamily="18" charset="0"/>
                <a:cs typeface="Times New Roman" panose="02020603050405020304" pitchFamily="18" charset="0"/>
              </a:rPr>
              <a:t>Loops in Graph</a:t>
            </a:r>
          </a:p>
          <a:p>
            <a:pPr>
              <a:lnSpc>
                <a:spcPct val="90000"/>
              </a:lnSpc>
            </a:pPr>
            <a:r>
              <a:rPr lang="en-US" sz="1500" dirty="0">
                <a:latin typeface="Times New Roman" panose="02020603050405020304" pitchFamily="18" charset="0"/>
                <a:cs typeface="Times New Roman" panose="02020603050405020304" pitchFamily="18" charset="0"/>
              </a:rPr>
              <a:t>Removing NULL Value Nodes</a:t>
            </a:r>
          </a:p>
          <a:p>
            <a:pPr>
              <a:lnSpc>
                <a:spcPct val="90000"/>
              </a:lnSpc>
            </a:pPr>
            <a:r>
              <a:rPr lang="en-US" sz="1500" dirty="0">
                <a:latin typeface="Times New Roman" panose="02020603050405020304" pitchFamily="18" charset="0"/>
                <a:cs typeface="Times New Roman" panose="02020603050405020304" pitchFamily="18" charset="0"/>
              </a:rPr>
              <a:t>Aggregation Functions</a:t>
            </a:r>
          </a:p>
          <a:p>
            <a:pPr>
              <a:lnSpc>
                <a:spcPct val="90000"/>
              </a:lnSpc>
            </a:pPr>
            <a:r>
              <a:rPr lang="en-US" sz="1500" dirty="0">
                <a:latin typeface="Times New Roman" panose="02020603050405020304" pitchFamily="18" charset="0"/>
                <a:cs typeface="Times New Roman" panose="02020603050405020304" pitchFamily="18" charset="0"/>
              </a:rPr>
              <a:t>Querying the Database</a:t>
            </a:r>
          </a:p>
          <a:p>
            <a:pPr>
              <a:lnSpc>
                <a:spcPct val="90000"/>
              </a:lnSpc>
            </a:pPr>
            <a:r>
              <a:rPr lang="en-US" sz="1500" dirty="0">
                <a:latin typeface="Times New Roman" panose="02020603050405020304" pitchFamily="18" charset="0"/>
                <a:cs typeface="Times New Roman" panose="02020603050405020304" pitchFamily="18" charset="0"/>
              </a:rPr>
              <a:t>Conclusion</a:t>
            </a:r>
          </a:p>
        </p:txBody>
      </p:sp>
      <p:pic>
        <p:nvPicPr>
          <p:cNvPr id="5" name="Picture 4" descr="A 3D pattern of ring shapes connected by lines">
            <a:extLst>
              <a:ext uri="{FF2B5EF4-FFF2-40B4-BE49-F238E27FC236}">
                <a16:creationId xmlns:a16="http://schemas.microsoft.com/office/drawing/2014/main" id="{5BC83F04-3A6B-32B7-BCF4-C419BE2496CE}"/>
              </a:ext>
            </a:extLst>
          </p:cNvPr>
          <p:cNvPicPr>
            <a:picLocks noChangeAspect="1"/>
          </p:cNvPicPr>
          <p:nvPr/>
        </p:nvPicPr>
        <p:blipFill rotWithShape="1">
          <a:blip r:embed="rId2"/>
          <a:srcRect l="11514" r="44236"/>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1583875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4390-A871-0BDD-0FBD-58689C68FC14}"/>
              </a:ext>
            </a:extLst>
          </p:cNvPr>
          <p:cNvSpPr>
            <a:spLocks noGrp="1"/>
          </p:cNvSpPr>
          <p:nvPr>
            <p:ph type="title"/>
          </p:nvPr>
        </p:nvSpPr>
        <p:spPr>
          <a:xfrm>
            <a:off x="676746" y="609600"/>
            <a:ext cx="3729076" cy="1320800"/>
          </a:xfrm>
        </p:spPr>
        <p:txBody>
          <a:bodyPr anchor="ctr">
            <a:normAutofit/>
          </a:bodyPr>
          <a:lstStyle/>
          <a:p>
            <a:r>
              <a:rPr lang="en-US" dirty="0"/>
              <a:t>Loops in Graph: </a:t>
            </a:r>
          </a:p>
        </p:txBody>
      </p:sp>
      <p:sp>
        <p:nvSpPr>
          <p:cNvPr id="3" name="Content Placeholder 2">
            <a:extLst>
              <a:ext uri="{FF2B5EF4-FFF2-40B4-BE49-F238E27FC236}">
                <a16:creationId xmlns:a16="http://schemas.microsoft.com/office/drawing/2014/main" id="{A95F9C84-3B9B-E319-F5A3-6A6CA5DE739C}"/>
              </a:ext>
            </a:extLst>
          </p:cNvPr>
          <p:cNvSpPr>
            <a:spLocks noGrp="1"/>
          </p:cNvSpPr>
          <p:nvPr>
            <p:ph idx="1"/>
          </p:nvPr>
        </p:nvSpPr>
        <p:spPr>
          <a:xfrm>
            <a:off x="684906" y="1930400"/>
            <a:ext cx="3720916" cy="4503989"/>
          </a:xfrm>
        </p:spPr>
        <p:txBody>
          <a:bodyPr>
            <a:noAutofit/>
          </a:bodyPr>
          <a:lstStyle/>
          <a:p>
            <a:pPr>
              <a:lnSpc>
                <a:spcPct val="90000"/>
              </a:lnSpc>
            </a:pPr>
            <a:r>
              <a:rPr lang="en-US" sz="1300" dirty="0"/>
              <a:t>Query to retrieve the graph:</a:t>
            </a:r>
          </a:p>
          <a:p>
            <a:pPr marL="0" indent="0">
              <a:lnSpc>
                <a:spcPct val="90000"/>
              </a:lnSpc>
              <a:buNone/>
            </a:pPr>
            <a:endParaRPr lang="en-US" sz="1300" dirty="0"/>
          </a:p>
          <a:p>
            <a:pPr marL="0" indent="0">
              <a:lnSpc>
                <a:spcPct val="90000"/>
              </a:lnSpc>
              <a:buNone/>
            </a:pPr>
            <a:r>
              <a:rPr lang="en-US" sz="1300" dirty="0"/>
              <a:t>MATCH (</a:t>
            </a:r>
            <a:r>
              <a:rPr lang="en-US" sz="1300" dirty="0" err="1"/>
              <a:t>c:country</a:t>
            </a:r>
            <a:r>
              <a:rPr lang="en-US" sz="1300" dirty="0"/>
              <a:t>)-[:PART_OF]-&gt;(</a:t>
            </a:r>
            <a:r>
              <a:rPr lang="en-US" sz="1300" dirty="0" err="1"/>
              <a:t>ct:continent</a:t>
            </a:r>
            <a:r>
              <a:rPr lang="en-US" sz="1300" dirty="0"/>
              <a:t> {</a:t>
            </a:r>
            <a:r>
              <a:rPr lang="en-US" sz="1300" dirty="0" err="1"/>
              <a:t>continentName</a:t>
            </a:r>
            <a:r>
              <a:rPr lang="en-US" sz="1300" dirty="0"/>
              <a:t>: 'North America'})</a:t>
            </a:r>
          </a:p>
          <a:p>
            <a:pPr marL="0" indent="0">
              <a:lnSpc>
                <a:spcPct val="90000"/>
              </a:lnSpc>
              <a:buNone/>
            </a:pPr>
            <a:r>
              <a:rPr lang="en-US" sz="1300" dirty="0"/>
              <a:t>MATCH (</a:t>
            </a:r>
            <a:r>
              <a:rPr lang="en-US" sz="1300" dirty="0" err="1"/>
              <a:t>p:players</a:t>
            </a:r>
            <a:r>
              <a:rPr lang="en-US" sz="1300" dirty="0"/>
              <a:t>)-[:FROM]-&gt;(c)</a:t>
            </a:r>
          </a:p>
          <a:p>
            <a:pPr marL="0" indent="0">
              <a:lnSpc>
                <a:spcPct val="90000"/>
              </a:lnSpc>
              <a:buNone/>
            </a:pPr>
            <a:r>
              <a:rPr lang="en-US" sz="1300" dirty="0"/>
              <a:t>MATCH (p)-[:PLAYS]-&gt;(</a:t>
            </a:r>
            <a:r>
              <a:rPr lang="en-US" sz="1300" dirty="0" err="1"/>
              <a:t>g:games</a:t>
            </a:r>
            <a:r>
              <a:rPr lang="en-US" sz="1300" dirty="0"/>
              <a:t>)</a:t>
            </a:r>
          </a:p>
          <a:p>
            <a:pPr marL="0" indent="0">
              <a:lnSpc>
                <a:spcPct val="90000"/>
              </a:lnSpc>
              <a:buNone/>
            </a:pPr>
            <a:r>
              <a:rPr lang="en-US" sz="1300" dirty="0"/>
              <a:t>MATCH (p)-[:PLAYS_IN]-&gt;(</a:t>
            </a:r>
            <a:r>
              <a:rPr lang="en-US" sz="1300" dirty="0" err="1"/>
              <a:t>gen:genre</a:t>
            </a:r>
            <a:r>
              <a:rPr lang="en-US" sz="1300" dirty="0"/>
              <a:t>)</a:t>
            </a:r>
          </a:p>
          <a:p>
            <a:pPr marL="0" indent="0">
              <a:lnSpc>
                <a:spcPct val="90000"/>
              </a:lnSpc>
              <a:buNone/>
            </a:pPr>
            <a:r>
              <a:rPr lang="en-US" sz="1300" dirty="0"/>
              <a:t>MATCH (</a:t>
            </a:r>
            <a:r>
              <a:rPr lang="en-US" sz="1300" dirty="0" err="1"/>
              <a:t>t:teams</a:t>
            </a:r>
            <a:r>
              <a:rPr lang="en-US" sz="1300" dirty="0"/>
              <a:t>)-[:PLAYS]-&gt;(g)</a:t>
            </a:r>
          </a:p>
          <a:p>
            <a:pPr marL="0" indent="0">
              <a:lnSpc>
                <a:spcPct val="90000"/>
              </a:lnSpc>
              <a:buNone/>
            </a:pPr>
            <a:r>
              <a:rPr lang="en-US" sz="1300" dirty="0"/>
              <a:t>MATCH (</a:t>
            </a:r>
            <a:r>
              <a:rPr lang="en-US" sz="1300" dirty="0" err="1"/>
              <a:t>t:teams</a:t>
            </a:r>
            <a:r>
              <a:rPr lang="en-US" sz="1300" dirty="0"/>
              <a:t>)-[:PLAYS_IN]-&gt;(gen)</a:t>
            </a:r>
          </a:p>
          <a:p>
            <a:pPr marL="0" indent="0">
              <a:lnSpc>
                <a:spcPct val="90000"/>
              </a:lnSpc>
              <a:buNone/>
            </a:pPr>
            <a:r>
              <a:rPr lang="en-US" sz="1300" dirty="0"/>
              <a:t>MATCH (g)-[:IS]-&gt;(gen)</a:t>
            </a:r>
          </a:p>
          <a:p>
            <a:pPr marL="0" indent="0">
              <a:lnSpc>
                <a:spcPct val="90000"/>
              </a:lnSpc>
              <a:buNone/>
            </a:pPr>
            <a:r>
              <a:rPr lang="en-US" sz="1300" dirty="0"/>
              <a:t>MATCH (g)-[:HAS]-&gt;(</a:t>
            </a:r>
            <a:r>
              <a:rPr lang="en-US" sz="1300" dirty="0" err="1"/>
              <a:t>tour:tournaments</a:t>
            </a:r>
            <a:r>
              <a:rPr lang="en-US" sz="1300" dirty="0"/>
              <a:t>)</a:t>
            </a:r>
          </a:p>
          <a:p>
            <a:pPr marL="0" indent="0">
              <a:lnSpc>
                <a:spcPct val="90000"/>
              </a:lnSpc>
              <a:buNone/>
            </a:pPr>
            <a:r>
              <a:rPr lang="en-US" sz="1300" dirty="0"/>
              <a:t>MATCH (tour)-[:HELD]-&gt;(c)</a:t>
            </a:r>
          </a:p>
          <a:p>
            <a:pPr marL="0" indent="0">
              <a:lnSpc>
                <a:spcPct val="90000"/>
              </a:lnSpc>
              <a:buNone/>
            </a:pPr>
            <a:r>
              <a:rPr lang="en-US" sz="1300" dirty="0"/>
              <a:t>MATCH (tour)-[:PLAYED_ON]-&gt;(</a:t>
            </a:r>
            <a:r>
              <a:rPr lang="en-US" sz="1300" dirty="0" err="1"/>
              <a:t>plat:platform</a:t>
            </a:r>
            <a:r>
              <a:rPr lang="en-US" sz="1300" dirty="0"/>
              <a:t>)</a:t>
            </a:r>
          </a:p>
          <a:p>
            <a:pPr marL="0" indent="0">
              <a:lnSpc>
                <a:spcPct val="90000"/>
              </a:lnSpc>
              <a:buNone/>
            </a:pPr>
            <a:r>
              <a:rPr lang="en-US" sz="1300" dirty="0"/>
              <a:t>RETURN </a:t>
            </a:r>
            <a:r>
              <a:rPr lang="en-US" sz="1300" dirty="0" err="1"/>
              <a:t>ct</a:t>
            </a:r>
            <a:r>
              <a:rPr lang="en-US" sz="1300" dirty="0"/>
              <a:t>, c, p, t, g, gen, tour, plat</a:t>
            </a:r>
          </a:p>
          <a:p>
            <a:pPr marL="0" indent="0">
              <a:lnSpc>
                <a:spcPct val="90000"/>
              </a:lnSpc>
              <a:buNone/>
            </a:pPr>
            <a:r>
              <a:rPr lang="en-US" sz="1300" dirty="0"/>
              <a:t>LIMIT 1</a:t>
            </a:r>
          </a:p>
        </p:txBody>
      </p:sp>
      <p:pic>
        <p:nvPicPr>
          <p:cNvPr id="11" name="Picture 10">
            <a:extLst>
              <a:ext uri="{FF2B5EF4-FFF2-40B4-BE49-F238E27FC236}">
                <a16:creationId xmlns:a16="http://schemas.microsoft.com/office/drawing/2014/main" id="{1B6670C3-E9D8-247A-1E65-BD24FA2004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1955" y="1831642"/>
            <a:ext cx="4602747" cy="4602747"/>
          </a:xfrm>
          <a:prstGeom prst="rect">
            <a:avLst/>
          </a:prstGeom>
        </p:spPr>
      </p:pic>
    </p:spTree>
    <p:extLst>
      <p:ext uri="{BB962C8B-B14F-4D97-AF65-F5344CB8AC3E}">
        <p14:creationId xmlns:p14="http://schemas.microsoft.com/office/powerpoint/2010/main" val="3847839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78324-3823-F9FF-E7EE-E97BBEF9848F}"/>
              </a:ext>
            </a:extLst>
          </p:cNvPr>
          <p:cNvSpPr>
            <a:spLocks noGrp="1"/>
          </p:cNvSpPr>
          <p:nvPr>
            <p:ph type="title"/>
          </p:nvPr>
        </p:nvSpPr>
        <p:spPr>
          <a:xfrm>
            <a:off x="5536734" y="609600"/>
            <a:ext cx="3737268" cy="1320800"/>
          </a:xfrm>
        </p:spPr>
        <p:txBody>
          <a:bodyPr>
            <a:normAutofit/>
          </a:bodyPr>
          <a:lstStyle/>
          <a:p>
            <a:r>
              <a:rPr lang="en-US" dirty="0"/>
              <a:t>NULL NODES:</a:t>
            </a:r>
          </a:p>
        </p:txBody>
      </p:sp>
      <p:sp>
        <p:nvSpPr>
          <p:cNvPr id="7" name="Content Placeholder 6">
            <a:extLst>
              <a:ext uri="{FF2B5EF4-FFF2-40B4-BE49-F238E27FC236}">
                <a16:creationId xmlns:a16="http://schemas.microsoft.com/office/drawing/2014/main" id="{A8EB81A6-3C77-0827-B51D-596FE0115FA6}"/>
              </a:ext>
            </a:extLst>
          </p:cNvPr>
          <p:cNvSpPr>
            <a:spLocks noGrp="1"/>
          </p:cNvSpPr>
          <p:nvPr>
            <p:ph idx="1"/>
          </p:nvPr>
        </p:nvSpPr>
        <p:spPr>
          <a:xfrm>
            <a:off x="5209563" y="2160589"/>
            <a:ext cx="4064439" cy="3880773"/>
          </a:xfrm>
        </p:spPr>
        <p:txBody>
          <a:bodyPr>
            <a:normAutofit/>
          </a:bodyPr>
          <a:lstStyle/>
          <a:p>
            <a:pPr>
              <a:lnSpc>
                <a:spcPct val="90000"/>
              </a:lnSpc>
            </a:pPr>
            <a:r>
              <a:rPr lang="en-US" sz="1500"/>
              <a:t>A null node in Neo4j is a node that doesn't exist in the database.</a:t>
            </a:r>
          </a:p>
          <a:p>
            <a:pPr>
              <a:lnSpc>
                <a:spcPct val="90000"/>
              </a:lnSpc>
            </a:pPr>
            <a:r>
              <a:rPr lang="en-US" sz="1500"/>
              <a:t>It can be created when a non-existent node is referenced or when a node is deleted but relationships are not removed.</a:t>
            </a:r>
          </a:p>
          <a:p>
            <a:pPr>
              <a:lnSpc>
                <a:spcPct val="90000"/>
              </a:lnSpc>
            </a:pPr>
            <a:r>
              <a:rPr lang="en-US" sz="1500"/>
              <a:t>Null nodes are represented as an empty set of parentheses in Cypher.</a:t>
            </a:r>
          </a:p>
          <a:p>
            <a:pPr>
              <a:lnSpc>
                <a:spcPct val="90000"/>
              </a:lnSpc>
            </a:pPr>
            <a:r>
              <a:rPr lang="en-US" sz="1500"/>
              <a:t>They can cause issues in queries and should be avoided by ensuring referenced nodes exist in the database and cleaning up orphaned relationships.</a:t>
            </a:r>
          </a:p>
          <a:p>
            <a:pPr>
              <a:lnSpc>
                <a:spcPct val="90000"/>
              </a:lnSpc>
            </a:pPr>
            <a:r>
              <a:rPr lang="en-US" sz="1500"/>
              <a:t>Null properties, which represent missing or unknown data, are different from null nodes in Neo4j.</a:t>
            </a:r>
          </a:p>
        </p:txBody>
      </p:sp>
      <p:pic>
        <p:nvPicPr>
          <p:cNvPr id="18" name="Picture 8" descr="Exclamation mark on a yellow background">
            <a:extLst>
              <a:ext uri="{FF2B5EF4-FFF2-40B4-BE49-F238E27FC236}">
                <a16:creationId xmlns:a16="http://schemas.microsoft.com/office/drawing/2014/main" id="{0E608E9E-A097-370B-14B8-D51F5BA2D38B}"/>
              </a:ext>
            </a:extLst>
          </p:cNvPr>
          <p:cNvPicPr>
            <a:picLocks noChangeAspect="1"/>
          </p:cNvPicPr>
          <p:nvPr/>
        </p:nvPicPr>
        <p:blipFill rotWithShape="1">
          <a:blip r:embed="rId2"/>
          <a:srcRect l="26959" r="1404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4" name="Isosceles Triangle 23">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91590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CFFF0-CCAD-6E3F-85B4-2CF19F1B2263}"/>
              </a:ext>
            </a:extLst>
          </p:cNvPr>
          <p:cNvSpPr>
            <a:spLocks noGrp="1"/>
          </p:cNvSpPr>
          <p:nvPr>
            <p:ph type="title"/>
          </p:nvPr>
        </p:nvSpPr>
        <p:spPr>
          <a:xfrm>
            <a:off x="1916854" y="156238"/>
            <a:ext cx="8596668" cy="1320800"/>
          </a:xfrm>
        </p:spPr>
        <p:txBody>
          <a:bodyPr/>
          <a:lstStyle/>
          <a:p>
            <a:r>
              <a:rPr lang="en-US" dirty="0"/>
              <a:t>NULL NODE COMPARISION:</a:t>
            </a:r>
          </a:p>
        </p:txBody>
      </p:sp>
      <p:pic>
        <p:nvPicPr>
          <p:cNvPr id="9" name="Content Placeholder 8" descr="A screenshot of a computer&#10;&#10;Description automatically generated with medium confidence">
            <a:extLst>
              <a:ext uri="{FF2B5EF4-FFF2-40B4-BE49-F238E27FC236}">
                <a16:creationId xmlns:a16="http://schemas.microsoft.com/office/drawing/2014/main" id="{4C485F82-9EDE-778B-1FB0-8821B9EF77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674" y="1372689"/>
            <a:ext cx="3344170" cy="2040472"/>
          </a:xfrm>
        </p:spPr>
      </p:pic>
      <p:pic>
        <p:nvPicPr>
          <p:cNvPr id="11" name="Picture 10" descr="A screenshot of a computer&#10;&#10;Description automatically generated">
            <a:extLst>
              <a:ext uri="{FF2B5EF4-FFF2-40B4-BE49-F238E27FC236}">
                <a16:creationId xmlns:a16="http://schemas.microsoft.com/office/drawing/2014/main" id="{29CFA946-B331-59E2-89A5-88DAB8B80146}"/>
              </a:ext>
            </a:extLst>
          </p:cNvPr>
          <p:cNvPicPr>
            <a:picLocks noChangeAspect="1"/>
          </p:cNvPicPr>
          <p:nvPr/>
        </p:nvPicPr>
        <p:blipFill rotWithShape="1">
          <a:blip r:embed="rId3">
            <a:extLst>
              <a:ext uri="{28A0092B-C50C-407E-A947-70E740481C1C}">
                <a14:useLocalDpi xmlns:a14="http://schemas.microsoft.com/office/drawing/2010/main" val="0"/>
              </a:ext>
            </a:extLst>
          </a:blip>
          <a:srcRect t="1466" r="51487" b="38784"/>
          <a:stretch/>
        </p:blipFill>
        <p:spPr>
          <a:xfrm>
            <a:off x="6334339" y="1372689"/>
            <a:ext cx="3344170" cy="2040472"/>
          </a:xfrm>
          <a:prstGeom prst="rect">
            <a:avLst/>
          </a:prstGeom>
        </p:spPr>
      </p:pic>
      <p:sp>
        <p:nvSpPr>
          <p:cNvPr id="12" name="Arrow: Right 11">
            <a:extLst>
              <a:ext uri="{FF2B5EF4-FFF2-40B4-BE49-F238E27FC236}">
                <a16:creationId xmlns:a16="http://schemas.microsoft.com/office/drawing/2014/main" id="{F25C4859-BD25-BE5A-35BA-D0BB66F38379}"/>
              </a:ext>
            </a:extLst>
          </p:cNvPr>
          <p:cNvSpPr/>
          <p:nvPr/>
        </p:nvSpPr>
        <p:spPr>
          <a:xfrm>
            <a:off x="3913842" y="2204331"/>
            <a:ext cx="2420496" cy="5787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3B999C7-78BC-5E63-6BE7-D2CDFE11B339}"/>
              </a:ext>
            </a:extLst>
          </p:cNvPr>
          <p:cNvSpPr txBox="1"/>
          <p:nvPr/>
        </p:nvSpPr>
        <p:spPr>
          <a:xfrm>
            <a:off x="3973103" y="1191922"/>
            <a:ext cx="2361235" cy="1200329"/>
          </a:xfrm>
          <a:prstGeom prst="rect">
            <a:avLst/>
          </a:prstGeom>
          <a:noFill/>
        </p:spPr>
        <p:txBody>
          <a:bodyPr wrap="square" rtlCol="0">
            <a:spAutoFit/>
          </a:bodyPr>
          <a:lstStyle/>
          <a:p>
            <a:r>
              <a:rPr lang="en-US" dirty="0"/>
              <a:t>NULL VALUES IN AVERAGE INCOME OF COUNTRIES,</a:t>
            </a:r>
          </a:p>
          <a:p>
            <a:r>
              <a:rPr lang="en-US" dirty="0"/>
              <a:t>BEFOR AND AFTER</a:t>
            </a:r>
          </a:p>
        </p:txBody>
      </p:sp>
      <p:pic>
        <p:nvPicPr>
          <p:cNvPr id="15" name="Picture 14" descr="A screenshot of a computer&#10;&#10;Description automatically generated">
            <a:extLst>
              <a:ext uri="{FF2B5EF4-FFF2-40B4-BE49-F238E27FC236}">
                <a16:creationId xmlns:a16="http://schemas.microsoft.com/office/drawing/2014/main" id="{62C3D9F5-3707-0B96-933D-DEA3859EF386}"/>
              </a:ext>
            </a:extLst>
          </p:cNvPr>
          <p:cNvPicPr>
            <a:picLocks noChangeAspect="1"/>
          </p:cNvPicPr>
          <p:nvPr/>
        </p:nvPicPr>
        <p:blipFill rotWithShape="1">
          <a:blip r:embed="rId4">
            <a:extLst>
              <a:ext uri="{28A0092B-C50C-407E-A947-70E740481C1C}">
                <a14:useLocalDpi xmlns:a14="http://schemas.microsoft.com/office/drawing/2010/main" val="0"/>
              </a:ext>
            </a:extLst>
          </a:blip>
          <a:srcRect l="-1" r="999" b="6147"/>
          <a:stretch/>
        </p:blipFill>
        <p:spPr>
          <a:xfrm>
            <a:off x="569674" y="3771952"/>
            <a:ext cx="3344171" cy="2040473"/>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B9AE9CE6-7EEE-94A4-5C86-18766E4C76A6}"/>
              </a:ext>
            </a:extLst>
          </p:cNvPr>
          <p:cNvPicPr>
            <a:picLocks noChangeAspect="1"/>
          </p:cNvPicPr>
          <p:nvPr/>
        </p:nvPicPr>
        <p:blipFill rotWithShape="1">
          <a:blip r:embed="rId5">
            <a:extLst>
              <a:ext uri="{28A0092B-C50C-407E-A947-70E740481C1C}">
                <a14:useLocalDpi xmlns:a14="http://schemas.microsoft.com/office/drawing/2010/main" val="0"/>
              </a:ext>
            </a:extLst>
          </a:blip>
          <a:srcRect t="1072" r="49901" b="20062"/>
          <a:stretch/>
        </p:blipFill>
        <p:spPr>
          <a:xfrm>
            <a:off x="6334339" y="3742707"/>
            <a:ext cx="3344170" cy="2040472"/>
          </a:xfrm>
          <a:prstGeom prst="rect">
            <a:avLst/>
          </a:prstGeom>
        </p:spPr>
      </p:pic>
      <p:sp>
        <p:nvSpPr>
          <p:cNvPr id="18" name="Arrow: Right 17">
            <a:extLst>
              <a:ext uri="{FF2B5EF4-FFF2-40B4-BE49-F238E27FC236}">
                <a16:creationId xmlns:a16="http://schemas.microsoft.com/office/drawing/2014/main" id="{46B08A5C-B616-3C54-6038-EF9786B6C302}"/>
              </a:ext>
            </a:extLst>
          </p:cNvPr>
          <p:cNvSpPr/>
          <p:nvPr/>
        </p:nvSpPr>
        <p:spPr>
          <a:xfrm>
            <a:off x="3913843" y="4653669"/>
            <a:ext cx="2420495" cy="5787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1E2198B-CCFB-A141-9DFD-5EE3C88EEA32}"/>
              </a:ext>
            </a:extLst>
          </p:cNvPr>
          <p:cNvSpPr txBox="1"/>
          <p:nvPr/>
        </p:nvSpPr>
        <p:spPr>
          <a:xfrm>
            <a:off x="3913842" y="3632759"/>
            <a:ext cx="2152088" cy="1200329"/>
          </a:xfrm>
          <a:prstGeom prst="rect">
            <a:avLst/>
          </a:prstGeom>
          <a:noFill/>
        </p:spPr>
        <p:txBody>
          <a:bodyPr wrap="square" rtlCol="0">
            <a:spAutoFit/>
          </a:bodyPr>
          <a:lstStyle/>
          <a:p>
            <a:r>
              <a:rPr lang="en-US" dirty="0"/>
              <a:t>NULL VALUES IN AVERAGE INCOME OF CONTINENTS</a:t>
            </a:r>
          </a:p>
          <a:p>
            <a:r>
              <a:rPr lang="en-US" dirty="0"/>
              <a:t>BEFORE AND AFTER</a:t>
            </a:r>
          </a:p>
        </p:txBody>
      </p:sp>
    </p:spTree>
    <p:extLst>
      <p:ext uri="{BB962C8B-B14F-4D97-AF65-F5344CB8AC3E}">
        <p14:creationId xmlns:p14="http://schemas.microsoft.com/office/powerpoint/2010/main" val="1027694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1" name="Straight Connector 2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Content Placeholder 4" descr="A screenshot of a computer&#10;&#10;Description automatically generated with medium confidence">
            <a:extLst>
              <a:ext uri="{FF2B5EF4-FFF2-40B4-BE49-F238E27FC236}">
                <a16:creationId xmlns:a16="http://schemas.microsoft.com/office/drawing/2014/main" id="{075A29AA-CEB6-7086-67E4-B6D22AA5EE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385" y="1407899"/>
            <a:ext cx="2847314" cy="1763367"/>
          </a:xfrm>
        </p:spPr>
      </p:pic>
      <p:pic>
        <p:nvPicPr>
          <p:cNvPr id="7" name="Picture 6" descr="A screenshot of a computer&#10;&#10;Description automatically generated">
            <a:extLst>
              <a:ext uri="{FF2B5EF4-FFF2-40B4-BE49-F238E27FC236}">
                <a16:creationId xmlns:a16="http://schemas.microsoft.com/office/drawing/2014/main" id="{0A255CB2-2065-78EB-512B-F8E44874CC7E}"/>
              </a:ext>
            </a:extLst>
          </p:cNvPr>
          <p:cNvPicPr>
            <a:picLocks noChangeAspect="1"/>
          </p:cNvPicPr>
          <p:nvPr/>
        </p:nvPicPr>
        <p:blipFill rotWithShape="1">
          <a:blip r:embed="rId3">
            <a:extLst>
              <a:ext uri="{28A0092B-C50C-407E-A947-70E740481C1C}">
                <a14:useLocalDpi xmlns:a14="http://schemas.microsoft.com/office/drawing/2010/main" val="0"/>
              </a:ext>
            </a:extLst>
          </a:blip>
          <a:srcRect t="414" r="49114" b="25586"/>
          <a:stretch/>
        </p:blipFill>
        <p:spPr>
          <a:xfrm>
            <a:off x="5520980" y="1407900"/>
            <a:ext cx="2596092" cy="1763367"/>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4EEDCB33-D6F6-2083-CAD9-AE178735C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26" y="3434303"/>
            <a:ext cx="2847314" cy="1895352"/>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96F9D2E5-88B7-049E-1930-4447A5575CA6}"/>
              </a:ext>
            </a:extLst>
          </p:cNvPr>
          <p:cNvPicPr>
            <a:picLocks noChangeAspect="1"/>
          </p:cNvPicPr>
          <p:nvPr/>
        </p:nvPicPr>
        <p:blipFill rotWithShape="1">
          <a:blip r:embed="rId5">
            <a:extLst>
              <a:ext uri="{28A0092B-C50C-407E-A947-70E740481C1C}">
                <a14:useLocalDpi xmlns:a14="http://schemas.microsoft.com/office/drawing/2010/main" val="0"/>
              </a:ext>
            </a:extLst>
          </a:blip>
          <a:srcRect l="-1" t="2299" r="46076" b="28446"/>
          <a:stretch/>
        </p:blipFill>
        <p:spPr>
          <a:xfrm>
            <a:off x="5520978" y="3430106"/>
            <a:ext cx="2596093" cy="1895352"/>
          </a:xfrm>
          <a:prstGeom prst="rect">
            <a:avLst/>
          </a:prstGeom>
        </p:spPr>
      </p:pic>
      <p:sp>
        <p:nvSpPr>
          <p:cNvPr id="12" name="Arrow: Right 11">
            <a:extLst>
              <a:ext uri="{FF2B5EF4-FFF2-40B4-BE49-F238E27FC236}">
                <a16:creationId xmlns:a16="http://schemas.microsoft.com/office/drawing/2014/main" id="{913FA3AF-1607-C4C7-7E2E-FA0AA7258C31}"/>
              </a:ext>
            </a:extLst>
          </p:cNvPr>
          <p:cNvSpPr/>
          <p:nvPr/>
        </p:nvSpPr>
        <p:spPr>
          <a:xfrm>
            <a:off x="3513699" y="2171357"/>
            <a:ext cx="2007279" cy="388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0643EB3-782D-9871-D0CA-BAD75BD36BA4}"/>
              </a:ext>
            </a:extLst>
          </p:cNvPr>
          <p:cNvSpPr/>
          <p:nvPr/>
        </p:nvSpPr>
        <p:spPr>
          <a:xfrm>
            <a:off x="3513699" y="4148791"/>
            <a:ext cx="2007279" cy="462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94261A2-C670-1DC8-82C9-37FF3BA955A6}"/>
              </a:ext>
            </a:extLst>
          </p:cNvPr>
          <p:cNvSpPr txBox="1"/>
          <p:nvPr/>
        </p:nvSpPr>
        <p:spPr>
          <a:xfrm>
            <a:off x="3588318" y="1484851"/>
            <a:ext cx="1768498" cy="624210"/>
          </a:xfrm>
          <a:prstGeom prst="rect">
            <a:avLst/>
          </a:prstGeom>
          <a:noFill/>
        </p:spPr>
        <p:txBody>
          <a:bodyPr wrap="square" rtlCol="0">
            <a:spAutoFit/>
          </a:bodyPr>
          <a:lstStyle/>
          <a:p>
            <a:pPr defTabSz="292608">
              <a:spcAft>
                <a:spcPts val="600"/>
              </a:spcAft>
            </a:pPr>
            <a:r>
              <a:rPr lang="en-US" sz="1152" kern="1200">
                <a:solidFill>
                  <a:schemeClr val="tx1"/>
                </a:solidFill>
                <a:latin typeface="+mn-lt"/>
                <a:ea typeface="+mn-ea"/>
                <a:cs typeface="+mn-cs"/>
              </a:rPr>
              <a:t>NULL VALUES IN COUNTRY NUMBER BEFORE AND AFTER</a:t>
            </a:r>
            <a:endParaRPr lang="en-US"/>
          </a:p>
        </p:txBody>
      </p:sp>
      <p:sp>
        <p:nvSpPr>
          <p:cNvPr id="15" name="TextBox 14">
            <a:extLst>
              <a:ext uri="{FF2B5EF4-FFF2-40B4-BE49-F238E27FC236}">
                <a16:creationId xmlns:a16="http://schemas.microsoft.com/office/drawing/2014/main" id="{B9B5DAF1-1797-7D80-406A-35CDEC738456}"/>
              </a:ext>
            </a:extLst>
          </p:cNvPr>
          <p:cNvSpPr txBox="1"/>
          <p:nvPr/>
        </p:nvSpPr>
        <p:spPr>
          <a:xfrm>
            <a:off x="3588318" y="3596601"/>
            <a:ext cx="1709701" cy="624210"/>
          </a:xfrm>
          <a:prstGeom prst="rect">
            <a:avLst/>
          </a:prstGeom>
          <a:noFill/>
        </p:spPr>
        <p:txBody>
          <a:bodyPr wrap="square" rtlCol="0">
            <a:spAutoFit/>
          </a:bodyPr>
          <a:lstStyle/>
          <a:p>
            <a:pPr defTabSz="292608">
              <a:spcAft>
                <a:spcPts val="600"/>
              </a:spcAft>
            </a:pPr>
            <a:r>
              <a:rPr lang="en-US" sz="1152" kern="1200">
                <a:solidFill>
                  <a:schemeClr val="tx1"/>
                </a:solidFill>
                <a:latin typeface="+mn-lt"/>
                <a:ea typeface="+mn-ea"/>
                <a:cs typeface="+mn-cs"/>
              </a:rPr>
              <a:t>NULL VALUES IN THREE LETTER CODE  BEFORE  AND AFTER</a:t>
            </a:r>
            <a:endParaRPr lang="en-US"/>
          </a:p>
        </p:txBody>
      </p:sp>
    </p:spTree>
    <p:extLst>
      <p:ext uri="{BB962C8B-B14F-4D97-AF65-F5344CB8AC3E}">
        <p14:creationId xmlns:p14="http://schemas.microsoft.com/office/powerpoint/2010/main" val="2235820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AA023-0EE2-AD0F-AEE0-BC825DBB0C5B}"/>
              </a:ext>
            </a:extLst>
          </p:cNvPr>
          <p:cNvSpPr>
            <a:spLocks noGrp="1"/>
          </p:cNvSpPr>
          <p:nvPr>
            <p:ph type="title"/>
          </p:nvPr>
        </p:nvSpPr>
        <p:spPr/>
        <p:txBody>
          <a:bodyPr/>
          <a:lstStyle/>
          <a:p>
            <a:r>
              <a:rPr lang="en-US" dirty="0"/>
              <a:t>Queries performed to remove NULL value nodes are:</a:t>
            </a:r>
          </a:p>
        </p:txBody>
      </p:sp>
      <p:sp>
        <p:nvSpPr>
          <p:cNvPr id="3" name="Content Placeholder 2">
            <a:extLst>
              <a:ext uri="{FF2B5EF4-FFF2-40B4-BE49-F238E27FC236}">
                <a16:creationId xmlns:a16="http://schemas.microsoft.com/office/drawing/2014/main" id="{1A16B22C-17F0-A8D1-9710-BDC12FCA8710}"/>
              </a:ext>
            </a:extLst>
          </p:cNvPr>
          <p:cNvSpPr>
            <a:spLocks noGrp="1"/>
          </p:cNvSpPr>
          <p:nvPr>
            <p:ph idx="1"/>
          </p:nvPr>
        </p:nvSpPr>
        <p:spPr/>
        <p:txBody>
          <a:bodyPr>
            <a:normAutofit fontScale="92500" lnSpcReduction="20000"/>
          </a:bodyPr>
          <a:lstStyle/>
          <a:p>
            <a:r>
              <a:rPr lang="en-US" dirty="0"/>
              <a:t>Query 1 (to remove countries):</a:t>
            </a:r>
          </a:p>
          <a:p>
            <a:endParaRPr lang="en-US" dirty="0"/>
          </a:p>
          <a:p>
            <a:pPr marL="0" indent="0">
              <a:buNone/>
            </a:pPr>
            <a:r>
              <a:rPr lang="en-US" dirty="0"/>
              <a:t>MATCH (</a:t>
            </a:r>
            <a:r>
              <a:rPr lang="en-US" dirty="0" err="1"/>
              <a:t>c:country</a:t>
            </a:r>
            <a:r>
              <a:rPr lang="en-US" dirty="0"/>
              <a:t>)-[</a:t>
            </a:r>
            <a:r>
              <a:rPr lang="en-US" dirty="0" err="1"/>
              <a:t>r:PART_OF</a:t>
            </a:r>
            <a:r>
              <a:rPr lang="en-US" dirty="0"/>
              <a:t>]-&gt;(</a:t>
            </a:r>
            <a:r>
              <a:rPr lang="en-US" dirty="0" err="1"/>
              <a:t>ct:continent</a:t>
            </a:r>
            <a:r>
              <a:rPr lang="en-US" dirty="0"/>
              <a:t>)</a:t>
            </a:r>
          </a:p>
          <a:p>
            <a:pPr marL="0" indent="0">
              <a:buNone/>
            </a:pPr>
            <a:r>
              <a:rPr lang="en-US" dirty="0"/>
              <a:t>WHERE </a:t>
            </a:r>
            <a:r>
              <a:rPr lang="en-US" dirty="0" err="1"/>
              <a:t>c.avgIncome</a:t>
            </a:r>
            <a:r>
              <a:rPr lang="en-US" dirty="0"/>
              <a:t> IS NULL</a:t>
            </a:r>
          </a:p>
          <a:p>
            <a:pPr marL="0" indent="0">
              <a:buNone/>
            </a:pPr>
            <a:r>
              <a:rPr lang="en-US" dirty="0"/>
              <a:t>DELETE r, c</a:t>
            </a:r>
          </a:p>
          <a:p>
            <a:pPr marL="0" indent="0">
              <a:buNone/>
            </a:pPr>
            <a:endParaRPr lang="en-US" dirty="0"/>
          </a:p>
          <a:p>
            <a:r>
              <a:rPr lang="en-US" dirty="0"/>
              <a:t>Query 2 (to remove continents):</a:t>
            </a:r>
          </a:p>
          <a:p>
            <a:endParaRPr lang="en-US" dirty="0"/>
          </a:p>
          <a:p>
            <a:pPr marL="0" indent="0">
              <a:buNone/>
            </a:pPr>
            <a:r>
              <a:rPr lang="en-US" dirty="0"/>
              <a:t>MATCH (</a:t>
            </a:r>
            <a:r>
              <a:rPr lang="en-US" dirty="0" err="1"/>
              <a:t>c:continent</a:t>
            </a:r>
            <a:r>
              <a:rPr lang="en-US" dirty="0"/>
              <a:t>)</a:t>
            </a:r>
          </a:p>
          <a:p>
            <a:pPr marL="0" indent="0">
              <a:buNone/>
            </a:pPr>
            <a:r>
              <a:rPr lang="en-US" dirty="0"/>
              <a:t>WHERE </a:t>
            </a:r>
            <a:r>
              <a:rPr lang="en-US" dirty="0" err="1"/>
              <a:t>c.avgIncome</a:t>
            </a:r>
            <a:r>
              <a:rPr lang="en-US" dirty="0"/>
              <a:t> IS NULL</a:t>
            </a:r>
          </a:p>
          <a:p>
            <a:pPr marL="0" indent="0">
              <a:buNone/>
            </a:pPr>
            <a:r>
              <a:rPr lang="en-US" dirty="0"/>
              <a:t>DELETE c</a:t>
            </a:r>
          </a:p>
        </p:txBody>
      </p:sp>
    </p:spTree>
    <p:extLst>
      <p:ext uri="{BB962C8B-B14F-4D97-AF65-F5344CB8AC3E}">
        <p14:creationId xmlns:p14="http://schemas.microsoft.com/office/powerpoint/2010/main" val="717005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58709-D837-E900-2D50-0845AC2DCDAA}"/>
              </a:ext>
            </a:extLst>
          </p:cNvPr>
          <p:cNvSpPr>
            <a:spLocks noGrp="1"/>
          </p:cNvSpPr>
          <p:nvPr>
            <p:ph type="title"/>
          </p:nvPr>
        </p:nvSpPr>
        <p:spPr>
          <a:xfrm>
            <a:off x="670352" y="62821"/>
            <a:ext cx="8596668" cy="1320800"/>
          </a:xfrm>
        </p:spPr>
        <p:txBody>
          <a:bodyPr vert="horz" lIns="91440" tIns="45720" rIns="91440" bIns="45720" rtlCol="0" anchor="b">
            <a:normAutofit/>
          </a:bodyPr>
          <a:lstStyle/>
          <a:p>
            <a:pPr algn="ctr">
              <a:lnSpc>
                <a:spcPct val="90000"/>
              </a:lnSpc>
            </a:pPr>
            <a:r>
              <a:rPr lang="en-US" sz="3700" kern="1200" dirty="0">
                <a:solidFill>
                  <a:schemeClr val="accent1"/>
                </a:solidFill>
                <a:latin typeface="+mj-lt"/>
                <a:ea typeface="+mj-ea"/>
                <a:cs typeface="+mj-cs"/>
              </a:rPr>
              <a:t>FINAL GRAPH BEFORE REMOVING NULL VALUES</a:t>
            </a:r>
          </a:p>
        </p:txBody>
      </p:sp>
      <p:pic>
        <p:nvPicPr>
          <p:cNvPr id="5" name="Content Placeholder 4">
            <a:extLst>
              <a:ext uri="{FF2B5EF4-FFF2-40B4-BE49-F238E27FC236}">
                <a16:creationId xmlns:a16="http://schemas.microsoft.com/office/drawing/2014/main" id="{EE24E95B-C2D4-1B20-EDD3-86F70EE9D236}"/>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p:blipFill>
        <p:spPr>
          <a:xfrm>
            <a:off x="1212336" y="1565105"/>
            <a:ext cx="7680225" cy="5086980"/>
          </a:xfrm>
          <a:prstGeom prst="rect">
            <a:avLst/>
          </a:prstGeom>
        </p:spPr>
      </p:pic>
    </p:spTree>
    <p:extLst>
      <p:ext uri="{BB962C8B-B14F-4D97-AF65-F5344CB8AC3E}">
        <p14:creationId xmlns:p14="http://schemas.microsoft.com/office/powerpoint/2010/main" val="424174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8250-3730-F5DC-99B0-841734DC1457}"/>
              </a:ext>
            </a:extLst>
          </p:cNvPr>
          <p:cNvSpPr>
            <a:spLocks noGrp="1"/>
          </p:cNvSpPr>
          <p:nvPr>
            <p:ph type="title"/>
          </p:nvPr>
        </p:nvSpPr>
        <p:spPr>
          <a:xfrm>
            <a:off x="677333" y="255139"/>
            <a:ext cx="8596668" cy="1320800"/>
          </a:xfrm>
        </p:spPr>
        <p:txBody>
          <a:bodyPr vert="horz" lIns="91440" tIns="45720" rIns="91440" bIns="45720" rtlCol="0" anchor="b">
            <a:normAutofit/>
          </a:bodyPr>
          <a:lstStyle/>
          <a:p>
            <a:pPr algn="ctr">
              <a:lnSpc>
                <a:spcPct val="90000"/>
              </a:lnSpc>
            </a:pPr>
            <a:r>
              <a:rPr lang="en-US" sz="3400" kern="1200" dirty="0">
                <a:solidFill>
                  <a:schemeClr val="accent1"/>
                </a:solidFill>
                <a:latin typeface="+mj-lt"/>
                <a:ea typeface="+mj-ea"/>
                <a:cs typeface="+mj-cs"/>
              </a:rPr>
              <a:t>FINAL GRAPH AFTER REMOVING NULL VALUES</a:t>
            </a:r>
          </a:p>
        </p:txBody>
      </p:sp>
      <p:pic>
        <p:nvPicPr>
          <p:cNvPr id="5" name="Content Placeholder 4">
            <a:extLst>
              <a:ext uri="{FF2B5EF4-FFF2-40B4-BE49-F238E27FC236}">
                <a16:creationId xmlns:a16="http://schemas.microsoft.com/office/drawing/2014/main" id="{B1169919-72DB-33BB-9151-46DAB668815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p:blipFill>
        <p:spPr>
          <a:xfrm>
            <a:off x="1483961" y="1659386"/>
            <a:ext cx="6983413" cy="4943475"/>
          </a:xfrm>
          <a:prstGeom prst="rect">
            <a:avLst/>
          </a:prstGeom>
        </p:spPr>
      </p:pic>
    </p:spTree>
    <p:extLst>
      <p:ext uri="{BB962C8B-B14F-4D97-AF65-F5344CB8AC3E}">
        <p14:creationId xmlns:p14="http://schemas.microsoft.com/office/powerpoint/2010/main" val="1675695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DE61BCBE-47D7-20C2-B25B-C98B5EB67CE1}"/>
              </a:ext>
            </a:extLst>
          </p:cNvPr>
          <p:cNvPicPr>
            <a:picLocks noChangeAspect="1"/>
          </p:cNvPicPr>
          <p:nvPr/>
        </p:nvPicPr>
        <p:blipFill rotWithShape="1">
          <a:blip r:embed="rId2">
            <a:extLst>
              <a:ext uri="{28A0092B-C50C-407E-A947-70E740481C1C}">
                <a14:useLocalDpi xmlns:a14="http://schemas.microsoft.com/office/drawing/2010/main" val="0"/>
              </a:ext>
            </a:extLst>
          </a:blip>
          <a:srcRect t="-873" r="44996" b="12219"/>
          <a:stretch/>
        </p:blipFill>
        <p:spPr>
          <a:xfrm>
            <a:off x="677332" y="2125407"/>
            <a:ext cx="3150527" cy="194038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BD0F5E61-4D30-579D-8504-807970F57174}"/>
              </a:ext>
            </a:extLst>
          </p:cNvPr>
          <p:cNvPicPr>
            <a:picLocks noChangeAspect="1"/>
          </p:cNvPicPr>
          <p:nvPr/>
        </p:nvPicPr>
        <p:blipFill rotWithShape="1">
          <a:blip r:embed="rId3">
            <a:extLst>
              <a:ext uri="{28A0092B-C50C-407E-A947-70E740481C1C}">
                <a14:useLocalDpi xmlns:a14="http://schemas.microsoft.com/office/drawing/2010/main" val="0"/>
              </a:ext>
            </a:extLst>
          </a:blip>
          <a:srcRect t="1174" r="46583" b="30097"/>
          <a:stretch/>
        </p:blipFill>
        <p:spPr>
          <a:xfrm>
            <a:off x="677332" y="4136157"/>
            <a:ext cx="3150527" cy="1905205"/>
          </a:xfrm>
          <a:prstGeom prst="rect">
            <a:avLst/>
          </a:prstGeom>
        </p:spPr>
      </p:pic>
      <p:sp>
        <p:nvSpPr>
          <p:cNvPr id="2" name="Title 1">
            <a:extLst>
              <a:ext uri="{FF2B5EF4-FFF2-40B4-BE49-F238E27FC236}">
                <a16:creationId xmlns:a16="http://schemas.microsoft.com/office/drawing/2014/main" id="{28DEB45B-1DDF-F262-4F9B-F9C08642C2B8}"/>
              </a:ext>
            </a:extLst>
          </p:cNvPr>
          <p:cNvSpPr>
            <a:spLocks noGrp="1"/>
          </p:cNvSpPr>
          <p:nvPr>
            <p:ph type="title"/>
          </p:nvPr>
        </p:nvSpPr>
        <p:spPr>
          <a:xfrm>
            <a:off x="4056462" y="609600"/>
            <a:ext cx="5217540" cy="1320800"/>
          </a:xfrm>
        </p:spPr>
        <p:txBody>
          <a:bodyPr>
            <a:normAutofit/>
          </a:bodyPr>
          <a:lstStyle/>
          <a:p>
            <a:r>
              <a:rPr lang="en-US" dirty="0"/>
              <a:t>AGGREGATION</a:t>
            </a:r>
          </a:p>
        </p:txBody>
      </p:sp>
      <p:sp>
        <p:nvSpPr>
          <p:cNvPr id="3" name="Content Placeholder 2">
            <a:extLst>
              <a:ext uri="{FF2B5EF4-FFF2-40B4-BE49-F238E27FC236}">
                <a16:creationId xmlns:a16="http://schemas.microsoft.com/office/drawing/2014/main" id="{772D76E6-0E6C-3D05-DCB2-29CE039891D7}"/>
              </a:ext>
            </a:extLst>
          </p:cNvPr>
          <p:cNvSpPr>
            <a:spLocks noGrp="1"/>
          </p:cNvSpPr>
          <p:nvPr>
            <p:ph idx="1"/>
          </p:nvPr>
        </p:nvSpPr>
        <p:spPr>
          <a:xfrm>
            <a:off x="4056462" y="2160589"/>
            <a:ext cx="5217539" cy="3880773"/>
          </a:xfrm>
        </p:spPr>
        <p:txBody>
          <a:bodyPr>
            <a:normAutofit/>
          </a:bodyPr>
          <a:lstStyle/>
          <a:p>
            <a:pPr marL="0" indent="0">
              <a:lnSpc>
                <a:spcPct val="90000"/>
              </a:lnSpc>
              <a:buNone/>
            </a:pPr>
            <a:r>
              <a:rPr lang="en-US" sz="1100" dirty="0"/>
              <a:t>1. Aggregation of average income of a players of a country</a:t>
            </a:r>
          </a:p>
          <a:p>
            <a:pPr>
              <a:lnSpc>
                <a:spcPct val="90000"/>
              </a:lnSpc>
            </a:pPr>
            <a:r>
              <a:rPr lang="en-US" sz="1100" dirty="0"/>
              <a:t>Use “AVG” to find the average </a:t>
            </a:r>
          </a:p>
          <a:p>
            <a:pPr>
              <a:lnSpc>
                <a:spcPct val="90000"/>
              </a:lnSpc>
            </a:pPr>
            <a:r>
              <a:rPr lang="en-US" sz="1100" dirty="0"/>
              <a:t>Code for the aggregation:</a:t>
            </a:r>
          </a:p>
          <a:p>
            <a:pPr marL="0" indent="0">
              <a:lnSpc>
                <a:spcPct val="90000"/>
              </a:lnSpc>
              <a:buNone/>
            </a:pPr>
            <a:r>
              <a:rPr lang="en-US" sz="1100" dirty="0"/>
              <a:t>     MATCH (</a:t>
            </a:r>
            <a:r>
              <a:rPr lang="en-US" sz="1100" dirty="0" err="1"/>
              <a:t>p:players</a:t>
            </a:r>
            <a:r>
              <a:rPr lang="en-US" sz="1100" dirty="0"/>
              <a:t>)-[: FROM]→ (c: country)</a:t>
            </a:r>
          </a:p>
          <a:p>
            <a:pPr marL="0" indent="0">
              <a:lnSpc>
                <a:spcPct val="90000"/>
              </a:lnSpc>
              <a:buNone/>
            </a:pPr>
            <a:r>
              <a:rPr lang="en-US" sz="1100" dirty="0"/>
              <a:t>     WITH C, AVG(</a:t>
            </a:r>
            <a:r>
              <a:rPr lang="en-US" sz="1100" dirty="0" err="1"/>
              <a:t>toInteger</a:t>
            </a:r>
            <a:r>
              <a:rPr lang="en-US" sz="1100" dirty="0"/>
              <a:t>(</a:t>
            </a:r>
            <a:r>
              <a:rPr lang="en-US" sz="1100" dirty="0" err="1"/>
              <a:t>p.totalPrizeWon</a:t>
            </a:r>
            <a:r>
              <a:rPr lang="en-US" sz="1100" dirty="0"/>
              <a:t>)) AS </a:t>
            </a:r>
            <a:r>
              <a:rPr lang="en-US" sz="1100" dirty="0" err="1"/>
              <a:t>avg_income</a:t>
            </a:r>
            <a:endParaRPr lang="en-US" sz="1100" dirty="0"/>
          </a:p>
          <a:p>
            <a:pPr marL="0" indent="0">
              <a:lnSpc>
                <a:spcPct val="90000"/>
              </a:lnSpc>
              <a:buNone/>
            </a:pPr>
            <a:r>
              <a:rPr lang="en-US" sz="1100" dirty="0"/>
              <a:t>     SET </a:t>
            </a:r>
            <a:r>
              <a:rPr lang="en-US" sz="1100" dirty="0" err="1"/>
              <a:t>c.avgIncome</a:t>
            </a:r>
            <a:r>
              <a:rPr lang="en-US" sz="1100" dirty="0"/>
              <a:t> = </a:t>
            </a:r>
            <a:r>
              <a:rPr lang="en-US" sz="1100" dirty="0" err="1"/>
              <a:t>avg_income</a:t>
            </a:r>
            <a:endParaRPr lang="en-US" sz="1100" dirty="0"/>
          </a:p>
          <a:p>
            <a:pPr marL="0" indent="0">
              <a:lnSpc>
                <a:spcPct val="90000"/>
              </a:lnSpc>
              <a:buNone/>
            </a:pPr>
            <a:endParaRPr lang="en-US" sz="1100" dirty="0"/>
          </a:p>
          <a:p>
            <a:pPr marL="0" indent="0">
              <a:lnSpc>
                <a:spcPct val="90000"/>
              </a:lnSpc>
              <a:buNone/>
            </a:pPr>
            <a:r>
              <a:rPr lang="en-US" sz="1100" dirty="0"/>
              <a:t>2. Aggregation of average income of a country and continent </a:t>
            </a:r>
          </a:p>
          <a:p>
            <a:pPr>
              <a:lnSpc>
                <a:spcPct val="90000"/>
              </a:lnSpc>
            </a:pPr>
            <a:r>
              <a:rPr lang="en-US" sz="1100" dirty="0"/>
              <a:t>Use “AVG” to find the average </a:t>
            </a:r>
          </a:p>
          <a:p>
            <a:pPr>
              <a:lnSpc>
                <a:spcPct val="90000"/>
              </a:lnSpc>
            </a:pPr>
            <a:r>
              <a:rPr lang="en-US" sz="1100" dirty="0"/>
              <a:t>Code for the aggregation:</a:t>
            </a:r>
          </a:p>
          <a:p>
            <a:pPr marL="0" indent="0">
              <a:lnSpc>
                <a:spcPct val="90000"/>
              </a:lnSpc>
              <a:buNone/>
            </a:pPr>
            <a:r>
              <a:rPr lang="en-US" sz="1100" dirty="0"/>
              <a:t>     MATCH (</a:t>
            </a:r>
            <a:r>
              <a:rPr lang="en-US" sz="1100" dirty="0" err="1"/>
              <a:t>c:country</a:t>
            </a:r>
            <a:r>
              <a:rPr lang="en-US" sz="1100" dirty="0"/>
              <a:t>)-[:PART_OF]→(</a:t>
            </a:r>
            <a:r>
              <a:rPr lang="en-US" sz="1100" dirty="0" err="1"/>
              <a:t>ct</a:t>
            </a:r>
            <a:r>
              <a:rPr lang="en-US" sz="1100" dirty="0"/>
              <a:t>: continent)</a:t>
            </a:r>
          </a:p>
          <a:p>
            <a:pPr marL="0" indent="0">
              <a:lnSpc>
                <a:spcPct val="90000"/>
              </a:lnSpc>
              <a:buNone/>
            </a:pPr>
            <a:r>
              <a:rPr lang="en-US" sz="1100" dirty="0"/>
              <a:t>     WHERE </a:t>
            </a:r>
            <a:r>
              <a:rPr lang="en-US" sz="1100" dirty="0" err="1"/>
              <a:t>c.avgIncome</a:t>
            </a:r>
            <a:r>
              <a:rPr lang="en-US" sz="1100" dirty="0"/>
              <a:t> IS NOT NULL</a:t>
            </a:r>
          </a:p>
          <a:p>
            <a:pPr marL="0" indent="0">
              <a:lnSpc>
                <a:spcPct val="90000"/>
              </a:lnSpc>
              <a:buNone/>
            </a:pPr>
            <a:r>
              <a:rPr lang="en-US" sz="1100" dirty="0"/>
              <a:t>     WITH </a:t>
            </a:r>
            <a:r>
              <a:rPr lang="en-US" sz="1100" dirty="0" err="1"/>
              <a:t>ct</a:t>
            </a:r>
            <a:r>
              <a:rPr lang="en-US" sz="1100" dirty="0"/>
              <a:t>, AVG(</a:t>
            </a:r>
            <a:r>
              <a:rPr lang="en-US" sz="1100" dirty="0" err="1"/>
              <a:t>c.avgIncome</a:t>
            </a:r>
            <a:r>
              <a:rPr lang="en-US" sz="1100" dirty="0"/>
              <a:t>) AS </a:t>
            </a:r>
            <a:r>
              <a:rPr lang="en-US" sz="1100" dirty="0" err="1"/>
              <a:t>avgContinentIncome</a:t>
            </a:r>
            <a:endParaRPr lang="en-US" sz="1100" dirty="0"/>
          </a:p>
          <a:p>
            <a:pPr marL="0" indent="0">
              <a:lnSpc>
                <a:spcPct val="90000"/>
              </a:lnSpc>
              <a:buNone/>
            </a:pPr>
            <a:r>
              <a:rPr lang="en-US" sz="1100" dirty="0"/>
              <a:t>     SET </a:t>
            </a:r>
            <a:r>
              <a:rPr lang="en-US" sz="1100" dirty="0" err="1"/>
              <a:t>ct.avgIncome</a:t>
            </a:r>
            <a:r>
              <a:rPr lang="en-US" sz="1100" dirty="0"/>
              <a:t> = </a:t>
            </a:r>
            <a:r>
              <a:rPr lang="en-US" sz="1100" dirty="0" err="1"/>
              <a:t>avgContinent</a:t>
            </a:r>
            <a:r>
              <a:rPr lang="en-US" sz="1100" dirty="0"/>
              <a:t> Income;</a:t>
            </a:r>
          </a:p>
          <a:p>
            <a:pPr marL="0" indent="0">
              <a:lnSpc>
                <a:spcPct val="90000"/>
              </a:lnSpc>
              <a:buNone/>
            </a:pPr>
            <a:endParaRPr lang="en-US" sz="1100" dirty="0"/>
          </a:p>
          <a:p>
            <a:pPr marL="0" indent="0">
              <a:lnSpc>
                <a:spcPct val="90000"/>
              </a:lnSpc>
              <a:buNone/>
            </a:pPr>
            <a:endParaRPr lang="en-US" sz="1100" dirty="0"/>
          </a:p>
          <a:p>
            <a:pPr marL="0" indent="0">
              <a:lnSpc>
                <a:spcPct val="90000"/>
              </a:lnSpc>
              <a:buNone/>
            </a:pPr>
            <a:endParaRPr lang="en-US" sz="1100" dirty="0"/>
          </a:p>
        </p:txBody>
      </p:sp>
    </p:spTree>
    <p:extLst>
      <p:ext uri="{BB962C8B-B14F-4D97-AF65-F5344CB8AC3E}">
        <p14:creationId xmlns:p14="http://schemas.microsoft.com/office/powerpoint/2010/main" val="3200655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3DB1965D-7580-63D7-A525-EF7E09696DA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76655" y="881826"/>
            <a:ext cx="3811163" cy="2119639"/>
          </a:xfrm>
          <a:prstGeom prst="rect">
            <a:avLst/>
          </a:prstGeom>
        </p:spPr>
      </p:pic>
      <p:sp>
        <p:nvSpPr>
          <p:cNvPr id="16" name="Isosceles Triangle 8">
            <a:extLst>
              <a:ext uri="{FF2B5EF4-FFF2-40B4-BE49-F238E27FC236}">
                <a16:creationId xmlns:a16="http://schemas.microsoft.com/office/drawing/2014/main" id="{B5B9F7B6-0E4A-4A5F-BBBA-73496FAE5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52E484F-8A83-5F89-5CD8-88C0305F1496}"/>
              </a:ext>
            </a:extLst>
          </p:cNvPr>
          <p:cNvSpPr>
            <a:spLocks noGrp="1"/>
          </p:cNvSpPr>
          <p:nvPr>
            <p:ph idx="1"/>
          </p:nvPr>
        </p:nvSpPr>
        <p:spPr>
          <a:xfrm>
            <a:off x="4439322" y="682487"/>
            <a:ext cx="5211607" cy="5526156"/>
          </a:xfrm>
        </p:spPr>
        <p:txBody>
          <a:bodyPr>
            <a:noAutofit/>
          </a:bodyPr>
          <a:lstStyle/>
          <a:p>
            <a:pPr marL="0" indent="0">
              <a:lnSpc>
                <a:spcPct val="90000"/>
              </a:lnSpc>
              <a:buNone/>
            </a:pPr>
            <a:r>
              <a:rPr lang="en-US" sz="1300" dirty="0"/>
              <a:t>3. Arranging the continents based on their incomes using the “MIN()” function in ascending order:</a:t>
            </a:r>
          </a:p>
          <a:p>
            <a:pPr>
              <a:lnSpc>
                <a:spcPct val="90000"/>
              </a:lnSpc>
            </a:pPr>
            <a:r>
              <a:rPr lang="en-US" sz="1300" dirty="0"/>
              <a:t>Code of </a:t>
            </a:r>
            <a:r>
              <a:rPr lang="en-US" sz="1300" dirty="0" err="1"/>
              <a:t>aggrigaion</a:t>
            </a:r>
            <a:r>
              <a:rPr lang="en-US" sz="1300" dirty="0"/>
              <a:t>: </a:t>
            </a:r>
          </a:p>
          <a:p>
            <a:pPr>
              <a:lnSpc>
                <a:spcPct val="90000"/>
              </a:lnSpc>
            </a:pPr>
            <a:endParaRPr lang="en-US" sz="1300" dirty="0"/>
          </a:p>
          <a:p>
            <a:pPr marL="0" indent="0">
              <a:lnSpc>
                <a:spcPct val="90000"/>
              </a:lnSpc>
              <a:buNone/>
            </a:pPr>
            <a:r>
              <a:rPr lang="en-US" sz="1300" dirty="0"/>
              <a:t>     MATCH (</a:t>
            </a:r>
            <a:r>
              <a:rPr lang="en-US" sz="1300" dirty="0" err="1"/>
              <a:t>ct:continent</a:t>
            </a:r>
            <a:r>
              <a:rPr lang="en-US" sz="1300" dirty="0"/>
              <a:t>)</a:t>
            </a:r>
          </a:p>
          <a:p>
            <a:pPr marL="0" indent="0">
              <a:lnSpc>
                <a:spcPct val="90000"/>
              </a:lnSpc>
              <a:buNone/>
            </a:pPr>
            <a:r>
              <a:rPr lang="en-US" sz="1300" dirty="0"/>
              <a:t>     WHERE </a:t>
            </a:r>
            <a:r>
              <a:rPr lang="en-US" sz="1300" dirty="0" err="1"/>
              <a:t>ct.avgIncome</a:t>
            </a:r>
            <a:r>
              <a:rPr lang="en-US" sz="1300" dirty="0"/>
              <a:t> IS NOT NULL</a:t>
            </a:r>
          </a:p>
          <a:p>
            <a:pPr marL="0" indent="0">
              <a:lnSpc>
                <a:spcPct val="90000"/>
              </a:lnSpc>
              <a:buNone/>
            </a:pPr>
            <a:r>
              <a:rPr lang="en-US" sz="1300" dirty="0"/>
              <a:t>     RETURN </a:t>
            </a:r>
            <a:r>
              <a:rPr lang="en-US" sz="1300" dirty="0" err="1"/>
              <a:t>ct.continentName</a:t>
            </a:r>
            <a:r>
              <a:rPr lang="en-US" sz="1300" dirty="0"/>
              <a:t>, MIN(</a:t>
            </a:r>
            <a:r>
              <a:rPr lang="en-US" sz="1300" dirty="0" err="1"/>
              <a:t>toInteger</a:t>
            </a:r>
            <a:r>
              <a:rPr lang="en-US" sz="1300" dirty="0"/>
              <a:t> (ct. </a:t>
            </a:r>
            <a:r>
              <a:rPr lang="en-US" sz="1300" dirty="0" err="1"/>
              <a:t>avgIncome</a:t>
            </a:r>
            <a:r>
              <a:rPr lang="en-US" sz="1300" dirty="0"/>
              <a:t>)) as                	lowest Income</a:t>
            </a:r>
          </a:p>
          <a:p>
            <a:pPr marL="0" indent="0">
              <a:lnSpc>
                <a:spcPct val="90000"/>
              </a:lnSpc>
              <a:buNone/>
            </a:pPr>
            <a:r>
              <a:rPr lang="en-US" sz="1300" dirty="0"/>
              <a:t>     ORDER BY </a:t>
            </a:r>
            <a:r>
              <a:rPr lang="en-US" sz="1300" dirty="0" err="1"/>
              <a:t>LowestIncome</a:t>
            </a:r>
            <a:r>
              <a:rPr lang="en-US" sz="1300" dirty="0"/>
              <a:t> ASC</a:t>
            </a:r>
          </a:p>
          <a:p>
            <a:pPr marL="0" indent="0">
              <a:lnSpc>
                <a:spcPct val="90000"/>
              </a:lnSpc>
              <a:buNone/>
            </a:pPr>
            <a:endParaRPr lang="en-US" sz="1300" dirty="0"/>
          </a:p>
          <a:p>
            <a:pPr marL="0" indent="0">
              <a:lnSpc>
                <a:spcPct val="90000"/>
              </a:lnSpc>
              <a:buNone/>
            </a:pPr>
            <a:endParaRPr lang="en-US" sz="1300" dirty="0"/>
          </a:p>
          <a:p>
            <a:pPr marL="0" indent="0">
              <a:lnSpc>
                <a:spcPct val="90000"/>
              </a:lnSpc>
              <a:buNone/>
            </a:pPr>
            <a:r>
              <a:rPr lang="en-US" sz="1300" dirty="0"/>
              <a:t>4. Arranging the countries based on their incomes using the “Max()” function in descending order:</a:t>
            </a:r>
          </a:p>
          <a:p>
            <a:pPr>
              <a:lnSpc>
                <a:spcPct val="90000"/>
              </a:lnSpc>
            </a:pPr>
            <a:r>
              <a:rPr lang="en-US" sz="1300" dirty="0"/>
              <a:t>Code of </a:t>
            </a:r>
            <a:r>
              <a:rPr lang="en-US" sz="1300" dirty="0" err="1"/>
              <a:t>aggrigaion</a:t>
            </a:r>
            <a:r>
              <a:rPr lang="en-US" sz="1300" dirty="0"/>
              <a:t>:</a:t>
            </a:r>
          </a:p>
          <a:p>
            <a:pPr>
              <a:lnSpc>
                <a:spcPct val="90000"/>
              </a:lnSpc>
            </a:pPr>
            <a:endParaRPr lang="en-US" sz="1300" dirty="0"/>
          </a:p>
          <a:p>
            <a:pPr marL="0" indent="0">
              <a:lnSpc>
                <a:spcPct val="90000"/>
              </a:lnSpc>
              <a:buNone/>
            </a:pPr>
            <a:r>
              <a:rPr lang="en-US" sz="1300" dirty="0"/>
              <a:t>     MATCH (</a:t>
            </a:r>
            <a:r>
              <a:rPr lang="en-US" sz="1300" dirty="0" err="1"/>
              <a:t>c:country</a:t>
            </a:r>
            <a:r>
              <a:rPr lang="en-US" sz="1300" dirty="0"/>
              <a:t>)</a:t>
            </a:r>
          </a:p>
          <a:p>
            <a:pPr marL="0" indent="0">
              <a:lnSpc>
                <a:spcPct val="90000"/>
              </a:lnSpc>
              <a:buNone/>
            </a:pPr>
            <a:r>
              <a:rPr lang="en-US" sz="1300" dirty="0"/>
              <a:t>     WHERE </a:t>
            </a:r>
            <a:r>
              <a:rPr lang="en-US" sz="1300" dirty="0" err="1"/>
              <a:t>c.avgIncome</a:t>
            </a:r>
            <a:r>
              <a:rPr lang="en-US" sz="1300" dirty="0"/>
              <a:t> IS NOT NULL</a:t>
            </a:r>
          </a:p>
          <a:p>
            <a:pPr marL="0" indent="0">
              <a:lnSpc>
                <a:spcPct val="90000"/>
              </a:lnSpc>
              <a:buNone/>
            </a:pPr>
            <a:r>
              <a:rPr lang="en-US" sz="1300" dirty="0"/>
              <a:t>     RETURN </a:t>
            </a:r>
            <a:r>
              <a:rPr lang="en-US" sz="1300" dirty="0" err="1"/>
              <a:t>c.countryName</a:t>
            </a:r>
            <a:r>
              <a:rPr lang="en-US" sz="1300" dirty="0"/>
              <a:t>, Max(</a:t>
            </a:r>
            <a:r>
              <a:rPr lang="en-US" sz="1300" dirty="0" err="1"/>
              <a:t>toInteger</a:t>
            </a:r>
            <a:r>
              <a:rPr lang="en-US" sz="1300" dirty="0"/>
              <a:t> (ct. </a:t>
            </a:r>
            <a:r>
              <a:rPr lang="en-US" sz="1300" dirty="0" err="1"/>
              <a:t>avgIncome</a:t>
            </a:r>
            <a:r>
              <a:rPr lang="en-US" sz="1300" dirty="0"/>
              <a:t>)) as                	highest Income</a:t>
            </a:r>
          </a:p>
          <a:p>
            <a:pPr marL="0" indent="0">
              <a:lnSpc>
                <a:spcPct val="90000"/>
              </a:lnSpc>
              <a:buNone/>
            </a:pPr>
            <a:r>
              <a:rPr lang="en-US" sz="1300" dirty="0"/>
              <a:t>     ORDER BY </a:t>
            </a:r>
            <a:r>
              <a:rPr lang="en-US" sz="1300" dirty="0" err="1"/>
              <a:t>highestincome</a:t>
            </a:r>
            <a:r>
              <a:rPr lang="en-US" sz="1300" dirty="0"/>
              <a:t> DESC</a:t>
            </a:r>
          </a:p>
        </p:txBody>
      </p:sp>
      <p:sp>
        <p:nvSpPr>
          <p:cNvPr id="17" name="Rectangle 13">
            <a:extLst>
              <a:ext uri="{FF2B5EF4-FFF2-40B4-BE49-F238E27FC236}">
                <a16:creationId xmlns:a16="http://schemas.microsoft.com/office/drawing/2014/main" id="{B51D13AF-6D7E-42A4-BF57-BFDF66E1FE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26230" y="5618029"/>
            <a:ext cx="618066" cy="228600"/>
          </a:xfrm>
          <a:prstGeom prst="rect">
            <a:avLst/>
          </a:prstGeom>
          <a:solidFill>
            <a:srgbClr val="EA2D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53D72AA6-2661-9C95-3370-62C71F85E007}"/>
              </a:ext>
            </a:extLst>
          </p:cNvPr>
          <p:cNvPicPr>
            <a:picLocks noChangeAspect="1"/>
          </p:cNvPicPr>
          <p:nvPr/>
        </p:nvPicPr>
        <p:blipFill rotWithShape="1">
          <a:blip r:embed="rId3">
            <a:extLst>
              <a:ext uri="{28A0092B-C50C-407E-A947-70E740481C1C}">
                <a14:useLocalDpi xmlns:a14="http://schemas.microsoft.com/office/drawing/2010/main" val="0"/>
              </a:ext>
            </a:extLst>
          </a:blip>
          <a:srcRect l="-499" t="-1" r="-566" b="-330"/>
          <a:stretch/>
        </p:blipFill>
        <p:spPr>
          <a:xfrm>
            <a:off x="476655" y="4013201"/>
            <a:ext cx="3811164" cy="2119639"/>
          </a:xfrm>
          <a:prstGeom prst="rect">
            <a:avLst/>
          </a:prstGeom>
        </p:spPr>
      </p:pic>
    </p:spTree>
    <p:extLst>
      <p:ext uri="{BB962C8B-B14F-4D97-AF65-F5344CB8AC3E}">
        <p14:creationId xmlns:p14="http://schemas.microsoft.com/office/powerpoint/2010/main" val="68998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59D57E0-AA79-6263-AF34-5086B7E1F492}"/>
              </a:ext>
            </a:extLst>
          </p:cNvPr>
          <p:cNvPicPr>
            <a:picLocks noChangeAspect="1"/>
          </p:cNvPicPr>
          <p:nvPr/>
        </p:nvPicPr>
        <p:blipFill rotWithShape="1">
          <a:blip r:embed="rId2">
            <a:extLst>
              <a:ext uri="{28A0092B-C50C-407E-A947-70E740481C1C}">
                <a14:useLocalDpi xmlns:a14="http://schemas.microsoft.com/office/drawing/2010/main" val="0"/>
              </a:ext>
            </a:extLst>
          </a:blip>
          <a:srcRect l="445" t="-1798" r="-805" b="1043"/>
          <a:stretch/>
        </p:blipFill>
        <p:spPr>
          <a:xfrm>
            <a:off x="683998" y="1202915"/>
            <a:ext cx="3929827" cy="1854393"/>
          </a:xfrm>
          <a:prstGeom prst="rect">
            <a:avLst/>
          </a:prstGeom>
        </p:spPr>
      </p:pic>
      <p:sp>
        <p:nvSpPr>
          <p:cNvPr id="12" name="Isosceles Triangle 8">
            <a:extLst>
              <a:ext uri="{FF2B5EF4-FFF2-40B4-BE49-F238E27FC236}">
                <a16:creationId xmlns:a16="http://schemas.microsoft.com/office/drawing/2014/main" id="{B5B9F7B6-0E4A-4A5F-BBBA-73496FAE5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22984E0-75FA-BF98-AF36-9302C14B90E7}"/>
              </a:ext>
            </a:extLst>
          </p:cNvPr>
          <p:cNvSpPr>
            <a:spLocks noGrp="1"/>
          </p:cNvSpPr>
          <p:nvPr>
            <p:ph idx="1"/>
          </p:nvPr>
        </p:nvSpPr>
        <p:spPr>
          <a:xfrm>
            <a:off x="4690608" y="225287"/>
            <a:ext cx="5211607" cy="6116223"/>
          </a:xfrm>
        </p:spPr>
        <p:txBody>
          <a:bodyPr>
            <a:noAutofit/>
          </a:bodyPr>
          <a:lstStyle/>
          <a:p>
            <a:pPr marL="0" indent="0">
              <a:lnSpc>
                <a:spcPct val="90000"/>
              </a:lnSpc>
              <a:buNone/>
            </a:pPr>
            <a:endParaRPr lang="en-US" sz="1300" dirty="0"/>
          </a:p>
          <a:p>
            <a:pPr marL="0" indent="0">
              <a:lnSpc>
                <a:spcPct val="90000"/>
              </a:lnSpc>
              <a:buNone/>
            </a:pPr>
            <a:r>
              <a:rPr lang="en-US" sz="1300" dirty="0"/>
              <a:t>5. Arranging the continents based on their total prizes won in ascending order:</a:t>
            </a:r>
          </a:p>
          <a:p>
            <a:pPr>
              <a:lnSpc>
                <a:spcPct val="90000"/>
              </a:lnSpc>
            </a:pPr>
            <a:r>
              <a:rPr lang="en-US" sz="1300" dirty="0"/>
              <a:t>Code of aggregation:</a:t>
            </a:r>
          </a:p>
          <a:p>
            <a:pPr>
              <a:lnSpc>
                <a:spcPct val="90000"/>
              </a:lnSpc>
            </a:pPr>
            <a:endParaRPr lang="en-US" sz="1300" dirty="0"/>
          </a:p>
          <a:p>
            <a:pPr marL="0" indent="0">
              <a:lnSpc>
                <a:spcPct val="90000"/>
              </a:lnSpc>
              <a:buNone/>
            </a:pPr>
            <a:r>
              <a:rPr lang="en-US" sz="1300" dirty="0"/>
              <a:t>     MATCH (</a:t>
            </a:r>
            <a:r>
              <a:rPr lang="en-US" sz="1300" dirty="0" err="1"/>
              <a:t>p:players</a:t>
            </a:r>
            <a:r>
              <a:rPr lang="en-US" sz="1300" dirty="0"/>
              <a:t>)-[:FROM](c: country)-[:PART_OF](</a:t>
            </a:r>
            <a:r>
              <a:rPr lang="en-US" sz="1300" dirty="0" err="1"/>
              <a:t>ct:continent</a:t>
            </a:r>
            <a:r>
              <a:rPr lang="en-US" sz="1300" dirty="0"/>
              <a:t>) </a:t>
            </a:r>
          </a:p>
          <a:p>
            <a:pPr marL="0" indent="0">
              <a:lnSpc>
                <a:spcPct val="90000"/>
              </a:lnSpc>
              <a:buNone/>
            </a:pPr>
            <a:r>
              <a:rPr lang="en-US" sz="1300" dirty="0"/>
              <a:t>     WITH </a:t>
            </a:r>
            <a:r>
              <a:rPr lang="en-US" sz="1300" dirty="0" err="1"/>
              <a:t>ct.continentName</a:t>
            </a:r>
            <a:r>
              <a:rPr lang="en-US" sz="1300" dirty="0"/>
              <a:t> AS </a:t>
            </a:r>
            <a:r>
              <a:rPr lang="en-US" sz="1300" dirty="0" err="1"/>
              <a:t>ctName</a:t>
            </a:r>
            <a:r>
              <a:rPr lang="en-US" sz="1300" dirty="0"/>
              <a:t>, SUM(</a:t>
            </a:r>
            <a:r>
              <a:rPr lang="en-US" sz="1300" dirty="0" err="1"/>
              <a:t>toInteger</a:t>
            </a:r>
            <a:r>
              <a:rPr lang="en-US" sz="1300" dirty="0"/>
              <a:t> (</a:t>
            </a:r>
            <a:r>
              <a:rPr lang="en-US" sz="1300" dirty="0" err="1"/>
              <a:t>p.totalPrizeWon</a:t>
            </a:r>
            <a:r>
              <a:rPr lang="en-US" sz="1300" dirty="0"/>
              <a:t>)) AS   	</a:t>
            </a:r>
            <a:r>
              <a:rPr lang="en-US" sz="1300" dirty="0" err="1"/>
              <a:t>totalIncome</a:t>
            </a:r>
            <a:endParaRPr lang="en-US" sz="1300" dirty="0"/>
          </a:p>
          <a:p>
            <a:pPr marL="0" indent="0">
              <a:lnSpc>
                <a:spcPct val="90000"/>
              </a:lnSpc>
              <a:buNone/>
            </a:pPr>
            <a:r>
              <a:rPr lang="en-US" sz="1300" dirty="0"/>
              <a:t>     RETURN </a:t>
            </a:r>
            <a:r>
              <a:rPr lang="en-US" sz="1300" dirty="0" err="1"/>
              <a:t>ctName</a:t>
            </a:r>
            <a:r>
              <a:rPr lang="en-US" sz="1300" dirty="0"/>
              <a:t>, </a:t>
            </a:r>
            <a:r>
              <a:rPr lang="en-US" sz="1300" dirty="0" err="1"/>
              <a:t>totalIncome</a:t>
            </a:r>
            <a:endParaRPr lang="en-US" sz="1300" dirty="0"/>
          </a:p>
          <a:p>
            <a:pPr marL="0" indent="0">
              <a:lnSpc>
                <a:spcPct val="90000"/>
              </a:lnSpc>
              <a:buNone/>
            </a:pPr>
            <a:r>
              <a:rPr lang="en-US" sz="1300" dirty="0"/>
              <a:t>     ORDER BY </a:t>
            </a:r>
            <a:r>
              <a:rPr lang="en-US" sz="1300" dirty="0" err="1"/>
              <a:t>totalIncome</a:t>
            </a:r>
            <a:r>
              <a:rPr lang="en-US" sz="1300" dirty="0"/>
              <a:t> ASC</a:t>
            </a:r>
          </a:p>
          <a:p>
            <a:pPr marL="0" indent="0">
              <a:lnSpc>
                <a:spcPct val="90000"/>
              </a:lnSpc>
              <a:buNone/>
            </a:pPr>
            <a:endParaRPr lang="en-US" sz="1300" dirty="0"/>
          </a:p>
          <a:p>
            <a:pPr marL="0" indent="0">
              <a:lnSpc>
                <a:spcPct val="90000"/>
              </a:lnSpc>
              <a:buNone/>
            </a:pPr>
            <a:endParaRPr lang="en-US" sz="1300" dirty="0"/>
          </a:p>
          <a:p>
            <a:pPr marL="0" indent="0">
              <a:lnSpc>
                <a:spcPct val="90000"/>
              </a:lnSpc>
              <a:buNone/>
            </a:pPr>
            <a:r>
              <a:rPr lang="en-US" sz="1300" dirty="0"/>
              <a:t>6. How many players for a continent: </a:t>
            </a:r>
          </a:p>
          <a:p>
            <a:pPr>
              <a:lnSpc>
                <a:spcPct val="90000"/>
              </a:lnSpc>
            </a:pPr>
            <a:r>
              <a:rPr lang="en-US" sz="1300" dirty="0"/>
              <a:t>Code of aggregation:</a:t>
            </a:r>
          </a:p>
          <a:p>
            <a:pPr>
              <a:lnSpc>
                <a:spcPct val="90000"/>
              </a:lnSpc>
            </a:pPr>
            <a:endParaRPr lang="en-US" sz="1300" dirty="0"/>
          </a:p>
          <a:p>
            <a:pPr marL="0" indent="0">
              <a:lnSpc>
                <a:spcPct val="90000"/>
              </a:lnSpc>
              <a:buNone/>
            </a:pPr>
            <a:r>
              <a:rPr lang="en-US" sz="1300" dirty="0"/>
              <a:t>     MATCH (</a:t>
            </a:r>
            <a:r>
              <a:rPr lang="en-US" sz="1300" dirty="0" err="1"/>
              <a:t>p:players</a:t>
            </a:r>
            <a:r>
              <a:rPr lang="en-US" sz="1300" dirty="0"/>
              <a:t>)-[:FROM](c: country)-[:PART_OF](</a:t>
            </a:r>
            <a:r>
              <a:rPr lang="en-US" sz="1300" dirty="0" err="1"/>
              <a:t>ct:continent</a:t>
            </a:r>
            <a:r>
              <a:rPr lang="en-US" sz="1300" dirty="0"/>
              <a:t>)</a:t>
            </a:r>
          </a:p>
          <a:p>
            <a:pPr marL="0" indent="0">
              <a:lnSpc>
                <a:spcPct val="90000"/>
              </a:lnSpc>
              <a:buNone/>
            </a:pPr>
            <a:r>
              <a:rPr lang="en-US" sz="1300" dirty="0"/>
              <a:t>     WHERE </a:t>
            </a:r>
            <a:r>
              <a:rPr lang="en-US" sz="1300" dirty="0" err="1"/>
              <a:t>p.totalPrizeWon</a:t>
            </a:r>
            <a:r>
              <a:rPr lang="en-US" sz="1300" dirty="0"/>
              <a:t> IS NOT NULL</a:t>
            </a:r>
          </a:p>
          <a:p>
            <a:pPr marL="0" indent="0">
              <a:lnSpc>
                <a:spcPct val="90000"/>
              </a:lnSpc>
              <a:buNone/>
            </a:pPr>
            <a:r>
              <a:rPr lang="en-US" sz="1300" dirty="0"/>
              <a:t>     RETURN </a:t>
            </a:r>
            <a:r>
              <a:rPr lang="en-US" sz="1300" dirty="0" err="1"/>
              <a:t>ct.continentName</a:t>
            </a:r>
            <a:r>
              <a:rPr lang="en-US" sz="1300" dirty="0"/>
              <a:t>, COUNT(DISTINCT p) AS </a:t>
            </a:r>
            <a:r>
              <a:rPr lang="en-US" sz="1300" dirty="0" err="1"/>
              <a:t>playerCount</a:t>
            </a:r>
            <a:endParaRPr lang="en-US" sz="1300" dirty="0"/>
          </a:p>
          <a:p>
            <a:pPr marL="0" indent="0">
              <a:lnSpc>
                <a:spcPct val="90000"/>
              </a:lnSpc>
              <a:buNone/>
            </a:pPr>
            <a:r>
              <a:rPr lang="en-US" sz="1300" dirty="0"/>
              <a:t>     ORDER BY </a:t>
            </a:r>
            <a:r>
              <a:rPr lang="en-US" sz="1300" dirty="0" err="1"/>
              <a:t>playerCount</a:t>
            </a:r>
            <a:r>
              <a:rPr lang="en-US" sz="1300" dirty="0"/>
              <a:t> ASC</a:t>
            </a:r>
          </a:p>
        </p:txBody>
      </p:sp>
      <p:sp>
        <p:nvSpPr>
          <p:cNvPr id="14" name="Rectangle 13">
            <a:extLst>
              <a:ext uri="{FF2B5EF4-FFF2-40B4-BE49-F238E27FC236}">
                <a16:creationId xmlns:a16="http://schemas.microsoft.com/office/drawing/2014/main" id="{B51D13AF-6D7E-42A4-BF57-BFDF66E1FE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26230" y="5618029"/>
            <a:ext cx="618066" cy="228600"/>
          </a:xfrm>
          <a:prstGeom prst="rect">
            <a:avLst/>
          </a:prstGeom>
          <a:solidFill>
            <a:srgbClr val="EA2D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E04295C1-09C0-03DD-3C82-3135DA79E95D}"/>
              </a:ext>
            </a:extLst>
          </p:cNvPr>
          <p:cNvPicPr>
            <a:picLocks noChangeAspect="1"/>
          </p:cNvPicPr>
          <p:nvPr/>
        </p:nvPicPr>
        <p:blipFill rotWithShape="1">
          <a:blip r:embed="rId3">
            <a:extLst>
              <a:ext uri="{28A0092B-C50C-407E-A947-70E740481C1C}">
                <a14:useLocalDpi xmlns:a14="http://schemas.microsoft.com/office/drawing/2010/main" val="0"/>
              </a:ext>
            </a:extLst>
          </a:blip>
          <a:srcRect l="-2" t="-1" b="1738"/>
          <a:stretch/>
        </p:blipFill>
        <p:spPr>
          <a:xfrm>
            <a:off x="689313" y="4186969"/>
            <a:ext cx="3929827" cy="1854393"/>
          </a:xfrm>
          <a:prstGeom prst="rect">
            <a:avLst/>
          </a:prstGeom>
        </p:spPr>
      </p:pic>
    </p:spTree>
    <p:extLst>
      <p:ext uri="{BB962C8B-B14F-4D97-AF65-F5344CB8AC3E}">
        <p14:creationId xmlns:p14="http://schemas.microsoft.com/office/powerpoint/2010/main" val="3356087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8675E7-6840-B2B5-1D01-3778DB36D016}"/>
              </a:ext>
            </a:extLst>
          </p:cNvPr>
          <p:cNvSpPr>
            <a:spLocks noGrp="1"/>
          </p:cNvSpPr>
          <p:nvPr>
            <p:ph type="title"/>
          </p:nvPr>
        </p:nvSpPr>
        <p:spPr>
          <a:xfrm>
            <a:off x="1043950" y="1179151"/>
            <a:ext cx="3300646" cy="4463889"/>
          </a:xfrm>
        </p:spPr>
        <p:txBody>
          <a:bodyPr anchor="ctr">
            <a:normAutofit/>
          </a:bodyPr>
          <a:lstStyle/>
          <a:p>
            <a:r>
              <a:rPr lang="en-US" dirty="0">
                <a:latin typeface="Times New Roman" panose="02020603050405020304" pitchFamily="18" charset="0"/>
                <a:cs typeface="Times New Roman" panose="02020603050405020304" pitchFamily="18" charset="0"/>
              </a:rPr>
              <a:t>Background</a:t>
            </a:r>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2B604DA-B4A9-8C68-85B7-A6A3EC363A3C}"/>
              </a:ext>
            </a:extLst>
          </p:cNvPr>
          <p:cNvSpPr>
            <a:spLocks noGrp="1"/>
          </p:cNvSpPr>
          <p:nvPr>
            <p:ph idx="1"/>
          </p:nvPr>
        </p:nvSpPr>
        <p:spPr>
          <a:xfrm>
            <a:off x="4978918" y="1109145"/>
            <a:ext cx="6341016" cy="4603900"/>
          </a:xfrm>
        </p:spPr>
        <p:txBody>
          <a:bodyPr anchor="ctr">
            <a:normAutofit/>
          </a:bodyPr>
          <a:lstStyle/>
          <a:p>
            <a:endParaRPr lang="en-US">
              <a:effectLst/>
              <a:latin typeface="Times New Roman" panose="02020603050405020304" pitchFamily="18" charset="0"/>
              <a:ea typeface="Times New Roman" panose="02020603050405020304" pitchFamily="18" charset="0"/>
            </a:endParaRPr>
          </a:p>
          <a:p>
            <a:r>
              <a:rPr lang="en-US">
                <a:effectLst/>
                <a:latin typeface="Times New Roman" panose="02020603050405020304" pitchFamily="18" charset="0"/>
                <a:ea typeface="Times New Roman" panose="02020603050405020304" pitchFamily="18" charset="0"/>
              </a:rPr>
              <a:t>The e-sports industry has been experiencing rapid growth, with a vast amount of data</a:t>
            </a:r>
            <a:r>
              <a:rPr lang="en-US" spc="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generated from players, teams, games, genres, and their interrelationships. Analyzing and</a:t>
            </a:r>
            <a:r>
              <a:rPr lang="en-US" spc="-31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extracting insights from this complex data landscape is crucial for various stakeholders,</a:t>
            </a:r>
            <a:r>
              <a:rPr lang="en-US" spc="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including</a:t>
            </a:r>
            <a:r>
              <a:rPr lang="en-US" spc="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e-sports</a:t>
            </a:r>
            <a:r>
              <a:rPr lang="en-US" spc="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organizations,</a:t>
            </a:r>
            <a:r>
              <a:rPr lang="en-US" spc="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researchers,</a:t>
            </a:r>
            <a:r>
              <a:rPr lang="en-US" spc="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and</a:t>
            </a:r>
            <a:r>
              <a:rPr lang="en-US" spc="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enthusiasts.</a:t>
            </a:r>
            <a:r>
              <a:rPr lang="en-US" spc="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However,</a:t>
            </a:r>
            <a:r>
              <a:rPr lang="en-US" spc="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traditional</a:t>
            </a:r>
            <a:r>
              <a:rPr lang="en-US" spc="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relational databases struggle to efficiently represent and query the interconnected nature</a:t>
            </a:r>
            <a:r>
              <a:rPr lang="en-US" spc="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of</a:t>
            </a:r>
            <a:r>
              <a:rPr lang="en-US" spc="-1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e-sports</a:t>
            </a:r>
            <a:r>
              <a:rPr lang="en-US" spc="5">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data,</a:t>
            </a:r>
            <a:r>
              <a:rPr lang="en-US" spc="-1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hindering</a:t>
            </a:r>
            <a:r>
              <a:rPr lang="en-US" spc="-1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effective</a:t>
            </a:r>
            <a:r>
              <a:rPr lang="en-US" spc="1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data</a:t>
            </a:r>
            <a:r>
              <a:rPr lang="en-US" spc="-1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analysis</a:t>
            </a:r>
            <a:r>
              <a:rPr lang="en-US" spc="-1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and</a:t>
            </a:r>
            <a:r>
              <a:rPr lang="en-US" spc="-1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decision-making</a:t>
            </a:r>
            <a:r>
              <a:rPr lang="en-US" spc="-10">
                <a:effectLst/>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processes.</a:t>
            </a:r>
          </a:p>
          <a:p>
            <a:pPr marL="0" indent="0">
              <a:buNone/>
            </a:pPr>
            <a:endParaRPr lang="en-US" dirty="0"/>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65134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6" name="Rectangle 35">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42"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Isosceles Triangle 45">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49">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Freeform: Shape 51">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66BF26B-9E26-92D5-9759-3BFEAC329B8C}"/>
              </a:ext>
            </a:extLst>
          </p:cNvPr>
          <p:cNvSpPr>
            <a:spLocks noGrp="1"/>
          </p:cNvSpPr>
          <p:nvPr>
            <p:ph type="title"/>
          </p:nvPr>
        </p:nvSpPr>
        <p:spPr>
          <a:xfrm>
            <a:off x="7181723" y="609600"/>
            <a:ext cx="4512989" cy="2227730"/>
          </a:xfrm>
        </p:spPr>
        <p:txBody>
          <a:bodyPr vert="horz" lIns="91440" tIns="45720" rIns="91440" bIns="45720" rtlCol="0" anchor="ctr">
            <a:normAutofit/>
          </a:bodyPr>
          <a:lstStyle/>
          <a:p>
            <a:r>
              <a:rPr lang="en-US">
                <a:solidFill>
                  <a:srgbClr val="FFFFFF"/>
                </a:solidFill>
              </a:rPr>
              <a:t>QUERYING THE DATABASE</a:t>
            </a:r>
          </a:p>
        </p:txBody>
      </p:sp>
      <p:pic>
        <p:nvPicPr>
          <p:cNvPr id="5" name="Content Placeholder 4">
            <a:extLst>
              <a:ext uri="{FF2B5EF4-FFF2-40B4-BE49-F238E27FC236}">
                <a16:creationId xmlns:a16="http://schemas.microsoft.com/office/drawing/2014/main" id="{98965901-97C6-0BC4-072F-FE02C1E60A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757251" y="1545062"/>
            <a:ext cx="3856774" cy="3856774"/>
          </a:xfrm>
          <a:prstGeom prst="rect">
            <a:avLst/>
          </a:prstGeom>
        </p:spPr>
      </p:pic>
      <p:sp>
        <p:nvSpPr>
          <p:cNvPr id="6" name="TextBox 5">
            <a:extLst>
              <a:ext uri="{FF2B5EF4-FFF2-40B4-BE49-F238E27FC236}">
                <a16:creationId xmlns:a16="http://schemas.microsoft.com/office/drawing/2014/main" id="{936C7A79-EFFE-28D7-650F-1DCBA686F672}"/>
              </a:ext>
            </a:extLst>
          </p:cNvPr>
          <p:cNvSpPr txBox="1"/>
          <p:nvPr/>
        </p:nvSpPr>
        <p:spPr>
          <a:xfrm>
            <a:off x="7181725" y="2837329"/>
            <a:ext cx="4512988" cy="3317938"/>
          </a:xfrm>
          <a:prstGeom prst="rect">
            <a:avLst/>
          </a:prstGeom>
        </p:spPr>
        <p:txBody>
          <a:bodyPr vert="horz" lIns="91440" tIns="45720" rIns="91440" bIns="45720" rtlCol="0" anchor="t">
            <a:normAutofit/>
          </a:bodyPr>
          <a:lstStyle/>
          <a:p>
            <a:pPr>
              <a:spcBef>
                <a:spcPts val="1000"/>
              </a:spcBef>
              <a:buClr>
                <a:schemeClr val="accent1"/>
              </a:buClr>
              <a:buSzPct val="80000"/>
            </a:pPr>
            <a:r>
              <a:rPr lang="en-US" dirty="0">
                <a:solidFill>
                  <a:srgbClr val="FFFFFF"/>
                </a:solidFill>
              </a:rPr>
              <a:t>Get all the players of a specific game called “Counter-Strike: Global Offensive”</a:t>
            </a:r>
          </a:p>
          <a:p>
            <a:pPr>
              <a:spcBef>
                <a:spcPts val="1000"/>
              </a:spcBef>
              <a:buClr>
                <a:schemeClr val="accent1"/>
              </a:buClr>
              <a:buSzPct val="80000"/>
            </a:pPr>
            <a:endParaRPr lang="en-US" dirty="0">
              <a:solidFill>
                <a:srgbClr val="FFFFFF"/>
              </a:solidFill>
            </a:endParaRPr>
          </a:p>
          <a:p>
            <a:pPr>
              <a:spcBef>
                <a:spcPts val="1000"/>
              </a:spcBef>
              <a:buClr>
                <a:schemeClr val="accent1"/>
              </a:buClr>
              <a:buSzPct val="80000"/>
              <a:buFont typeface="Wingdings 3" charset="2"/>
              <a:buChar char=""/>
            </a:pPr>
            <a:r>
              <a:rPr lang="en-US" b="1" dirty="0">
                <a:solidFill>
                  <a:srgbClr val="FFFFFF"/>
                </a:solidFill>
              </a:rPr>
              <a:t>Query:</a:t>
            </a:r>
          </a:p>
          <a:p>
            <a:pPr>
              <a:spcBef>
                <a:spcPts val="1000"/>
              </a:spcBef>
              <a:buClr>
                <a:schemeClr val="accent1"/>
              </a:buClr>
              <a:buSzPct val="80000"/>
              <a:buFont typeface="Wingdings 3" charset="2"/>
              <a:buChar char=""/>
            </a:pPr>
            <a:r>
              <a:rPr lang="en-US" dirty="0">
                <a:solidFill>
                  <a:srgbClr val="FFFFFF"/>
                </a:solidFill>
              </a:rPr>
              <a:t>MATCH (</a:t>
            </a:r>
            <a:r>
              <a:rPr lang="en-US" dirty="0" err="1">
                <a:solidFill>
                  <a:srgbClr val="FFFFFF"/>
                </a:solidFill>
              </a:rPr>
              <a:t>p:players</a:t>
            </a:r>
            <a:r>
              <a:rPr lang="en-US" dirty="0">
                <a:solidFill>
                  <a:srgbClr val="FFFFFF"/>
                </a:solidFill>
              </a:rPr>
              <a:t>)-[:PLAYS]-&gt;(</a:t>
            </a:r>
            <a:r>
              <a:rPr lang="en-US" dirty="0" err="1">
                <a:solidFill>
                  <a:srgbClr val="FFFFFF"/>
                </a:solidFill>
              </a:rPr>
              <a:t>g:games</a:t>
            </a:r>
            <a:r>
              <a:rPr lang="en-US" dirty="0">
                <a:solidFill>
                  <a:srgbClr val="FFFFFF"/>
                </a:solidFill>
              </a:rPr>
              <a:t> {</a:t>
            </a:r>
            <a:r>
              <a:rPr lang="en-US" dirty="0" err="1">
                <a:solidFill>
                  <a:srgbClr val="FFFFFF"/>
                </a:solidFill>
              </a:rPr>
              <a:t>gameName</a:t>
            </a:r>
            <a:r>
              <a:rPr lang="en-US" dirty="0">
                <a:solidFill>
                  <a:srgbClr val="FFFFFF"/>
                </a:solidFill>
              </a:rPr>
              <a:t>: 'Counter-Strike: Global Offensive'})</a:t>
            </a:r>
          </a:p>
          <a:p>
            <a:pPr>
              <a:spcBef>
                <a:spcPts val="1000"/>
              </a:spcBef>
              <a:buClr>
                <a:schemeClr val="accent1"/>
              </a:buClr>
              <a:buSzPct val="80000"/>
              <a:buFont typeface="Wingdings 3" charset="2"/>
              <a:buChar char=""/>
            </a:pPr>
            <a:r>
              <a:rPr lang="en-US" dirty="0">
                <a:solidFill>
                  <a:srgbClr val="FFFFFF"/>
                </a:solidFill>
              </a:rPr>
              <a:t>RETURN p, g</a:t>
            </a:r>
          </a:p>
        </p:txBody>
      </p:sp>
    </p:spTree>
    <p:extLst>
      <p:ext uri="{BB962C8B-B14F-4D97-AF65-F5344CB8AC3E}">
        <p14:creationId xmlns:p14="http://schemas.microsoft.com/office/powerpoint/2010/main" val="2122682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0C593A0C-AB4D-EF8C-9521-902F726A6B48}"/>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2F17C698-4D26-7909-0C79-11661AE165C8}"/>
              </a:ext>
            </a:extLst>
          </p:cNvPr>
          <p:cNvSpPr>
            <a:spLocks noGrp="1"/>
          </p:cNvSpPr>
          <p:nvPr>
            <p:ph idx="1"/>
          </p:nvPr>
        </p:nvSpPr>
        <p:spPr>
          <a:xfrm>
            <a:off x="7181725" y="1545062"/>
            <a:ext cx="4512988" cy="4610205"/>
          </a:xfrm>
        </p:spPr>
        <p:txBody>
          <a:bodyPr anchor="t">
            <a:normAutofit/>
          </a:bodyPr>
          <a:lstStyle/>
          <a:p>
            <a:r>
              <a:rPr lang="en-US" dirty="0">
                <a:solidFill>
                  <a:srgbClr val="FFFFFF"/>
                </a:solidFill>
              </a:rPr>
              <a:t>Get all the teams of a specific genre called “First-Person Shooter”</a:t>
            </a:r>
          </a:p>
          <a:p>
            <a:endParaRPr lang="en-US" dirty="0">
              <a:solidFill>
                <a:srgbClr val="FFFFFF"/>
              </a:solidFill>
            </a:endParaRPr>
          </a:p>
          <a:p>
            <a:r>
              <a:rPr lang="en-US" b="1" dirty="0">
                <a:solidFill>
                  <a:srgbClr val="FFFFFF"/>
                </a:solidFill>
              </a:rPr>
              <a:t>Query:</a:t>
            </a:r>
          </a:p>
          <a:p>
            <a:r>
              <a:rPr lang="en-US" dirty="0">
                <a:solidFill>
                  <a:srgbClr val="FFFFFF"/>
                </a:solidFill>
              </a:rPr>
              <a:t>MATCH (</a:t>
            </a:r>
            <a:r>
              <a:rPr lang="en-US" dirty="0" err="1">
                <a:solidFill>
                  <a:srgbClr val="FFFFFF"/>
                </a:solidFill>
              </a:rPr>
              <a:t>t:teams</a:t>
            </a:r>
            <a:r>
              <a:rPr lang="en-US" dirty="0">
                <a:solidFill>
                  <a:srgbClr val="FFFFFF"/>
                </a:solidFill>
              </a:rPr>
              <a:t>)-[:PLAYS_IN]-&gt;(</a:t>
            </a:r>
            <a:r>
              <a:rPr lang="en-US" dirty="0" err="1">
                <a:solidFill>
                  <a:srgbClr val="FFFFFF"/>
                </a:solidFill>
              </a:rPr>
              <a:t>g:genre</a:t>
            </a:r>
            <a:r>
              <a:rPr lang="en-US" dirty="0">
                <a:solidFill>
                  <a:srgbClr val="FFFFFF"/>
                </a:solidFill>
              </a:rPr>
              <a:t> {</a:t>
            </a:r>
            <a:r>
              <a:rPr lang="en-US" dirty="0" err="1">
                <a:solidFill>
                  <a:srgbClr val="FFFFFF"/>
                </a:solidFill>
              </a:rPr>
              <a:t>genreName</a:t>
            </a:r>
            <a:r>
              <a:rPr lang="en-US" dirty="0">
                <a:solidFill>
                  <a:srgbClr val="FFFFFF"/>
                </a:solidFill>
              </a:rPr>
              <a:t>: 'First-Person Shooter'})</a:t>
            </a:r>
          </a:p>
          <a:p>
            <a:r>
              <a:rPr lang="en-US" dirty="0">
                <a:solidFill>
                  <a:srgbClr val="FFFFFF"/>
                </a:solidFill>
              </a:rPr>
              <a:t>RETURN t, g</a:t>
            </a:r>
          </a:p>
          <a:p>
            <a:endParaRPr lang="en-US" dirty="0">
              <a:solidFill>
                <a:srgbClr val="FFFFFF"/>
              </a:solidFill>
            </a:endParaRPr>
          </a:p>
        </p:txBody>
      </p:sp>
    </p:spTree>
    <p:extLst>
      <p:ext uri="{BB962C8B-B14F-4D97-AF65-F5344CB8AC3E}">
        <p14:creationId xmlns:p14="http://schemas.microsoft.com/office/powerpoint/2010/main" val="616137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043C5EE6-9A36-1FF0-6B4E-275F0259F623}"/>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EF00F72D-0329-3195-A955-5DB869C77C35}"/>
              </a:ext>
            </a:extLst>
          </p:cNvPr>
          <p:cNvSpPr>
            <a:spLocks noGrp="1"/>
          </p:cNvSpPr>
          <p:nvPr>
            <p:ph idx="1"/>
          </p:nvPr>
        </p:nvSpPr>
        <p:spPr>
          <a:xfrm>
            <a:off x="7181725" y="1219200"/>
            <a:ext cx="4512988" cy="4936435"/>
          </a:xfrm>
        </p:spPr>
        <p:txBody>
          <a:bodyPr anchor="t">
            <a:normAutofit/>
          </a:bodyPr>
          <a:lstStyle/>
          <a:p>
            <a:r>
              <a:rPr lang="en-US" dirty="0">
                <a:solidFill>
                  <a:srgbClr val="FFFFFF"/>
                </a:solidFill>
              </a:rPr>
              <a:t>Get all the players, teams, games, tournaments, </a:t>
            </a:r>
            <a:r>
              <a:rPr lang="en-US" dirty="0" err="1">
                <a:solidFill>
                  <a:srgbClr val="FFFFFF"/>
                </a:solidFill>
              </a:rPr>
              <a:t>tournament_platform</a:t>
            </a:r>
            <a:r>
              <a:rPr lang="en-US" dirty="0">
                <a:solidFill>
                  <a:srgbClr val="FFFFFF"/>
                </a:solidFill>
              </a:rPr>
              <a:t> and </a:t>
            </a:r>
            <a:r>
              <a:rPr lang="en-US" dirty="0" err="1">
                <a:solidFill>
                  <a:srgbClr val="FFFFFF"/>
                </a:solidFill>
              </a:rPr>
              <a:t>tournament_location</a:t>
            </a:r>
            <a:r>
              <a:rPr lang="en-US" dirty="0">
                <a:solidFill>
                  <a:srgbClr val="FFFFFF"/>
                </a:solidFill>
              </a:rPr>
              <a:t> of a specific genre called “First-Person Shooter”</a:t>
            </a:r>
          </a:p>
          <a:p>
            <a:endParaRPr lang="en-US" dirty="0">
              <a:solidFill>
                <a:srgbClr val="FFFFFF"/>
              </a:solidFill>
            </a:endParaRPr>
          </a:p>
          <a:p>
            <a:r>
              <a:rPr lang="en-US" b="1" dirty="0">
                <a:solidFill>
                  <a:srgbClr val="FFFFFF"/>
                </a:solidFill>
              </a:rPr>
              <a:t>Query:</a:t>
            </a:r>
          </a:p>
          <a:p>
            <a:pPr marL="400050" lvl="1" indent="0">
              <a:buNone/>
            </a:pPr>
            <a:r>
              <a:rPr lang="en-US" dirty="0">
                <a:solidFill>
                  <a:srgbClr val="FFFFFF"/>
                </a:solidFill>
              </a:rPr>
              <a:t>MATCH (</a:t>
            </a:r>
            <a:r>
              <a:rPr lang="en-US" dirty="0" err="1">
                <a:solidFill>
                  <a:srgbClr val="FFFFFF"/>
                </a:solidFill>
              </a:rPr>
              <a:t>p:players</a:t>
            </a:r>
            <a:r>
              <a:rPr lang="en-US" dirty="0">
                <a:solidFill>
                  <a:srgbClr val="FFFFFF"/>
                </a:solidFill>
              </a:rPr>
              <a:t>)-[:PLAYS_IN]-&gt;(</a:t>
            </a:r>
            <a:r>
              <a:rPr lang="en-US" dirty="0" err="1">
                <a:solidFill>
                  <a:srgbClr val="FFFFFF"/>
                </a:solidFill>
              </a:rPr>
              <a:t>gen:genre</a:t>
            </a:r>
            <a:r>
              <a:rPr lang="en-US" dirty="0">
                <a:solidFill>
                  <a:srgbClr val="FFFFFF"/>
                </a:solidFill>
              </a:rPr>
              <a:t> {</a:t>
            </a:r>
            <a:r>
              <a:rPr lang="en-US" dirty="0" err="1">
                <a:solidFill>
                  <a:srgbClr val="FFFFFF"/>
                </a:solidFill>
              </a:rPr>
              <a:t>genreName</a:t>
            </a:r>
            <a:r>
              <a:rPr lang="en-US" dirty="0">
                <a:solidFill>
                  <a:srgbClr val="FFFFFF"/>
                </a:solidFill>
              </a:rPr>
              <a:t>: 'First-Person Shooter'})&lt;-[:IS]-(</a:t>
            </a:r>
            <a:r>
              <a:rPr lang="en-US" dirty="0" err="1">
                <a:solidFill>
                  <a:srgbClr val="FFFFFF"/>
                </a:solidFill>
              </a:rPr>
              <a:t>g:games</a:t>
            </a:r>
            <a:r>
              <a:rPr lang="en-US" dirty="0">
                <a:solidFill>
                  <a:srgbClr val="FFFFFF"/>
                </a:solidFill>
              </a:rPr>
              <a:t>)-[:HAS]-&gt;(</a:t>
            </a:r>
            <a:r>
              <a:rPr lang="en-US" dirty="0" err="1">
                <a:solidFill>
                  <a:srgbClr val="FFFFFF"/>
                </a:solidFill>
              </a:rPr>
              <a:t>tour:tournaments</a:t>
            </a:r>
            <a:r>
              <a:rPr lang="en-US" dirty="0">
                <a:solidFill>
                  <a:srgbClr val="FFFFFF"/>
                </a:solidFill>
              </a:rPr>
              <a:t>)-[:PLAYED_ON]-&gt;(</a:t>
            </a:r>
            <a:r>
              <a:rPr lang="en-US" dirty="0" err="1">
                <a:solidFill>
                  <a:srgbClr val="FFFFFF"/>
                </a:solidFill>
              </a:rPr>
              <a:t>plat:platform</a:t>
            </a:r>
            <a:r>
              <a:rPr lang="en-US" dirty="0">
                <a:solidFill>
                  <a:srgbClr val="FFFFFF"/>
                </a:solidFill>
              </a:rPr>
              <a:t>)</a:t>
            </a:r>
          </a:p>
          <a:p>
            <a:pPr marL="400050" lvl="1" indent="0">
              <a:buNone/>
            </a:pPr>
            <a:r>
              <a:rPr lang="en-US" dirty="0">
                <a:solidFill>
                  <a:srgbClr val="FFFFFF"/>
                </a:solidFill>
              </a:rPr>
              <a:t>MATCH (tour)-[:HELD]-&gt;(</a:t>
            </a:r>
            <a:r>
              <a:rPr lang="en-US" dirty="0" err="1">
                <a:solidFill>
                  <a:srgbClr val="FFFFFF"/>
                </a:solidFill>
              </a:rPr>
              <a:t>c:country</a:t>
            </a:r>
            <a:r>
              <a:rPr lang="en-US" dirty="0">
                <a:solidFill>
                  <a:srgbClr val="FFFFFF"/>
                </a:solidFill>
              </a:rPr>
              <a:t>)</a:t>
            </a:r>
          </a:p>
          <a:p>
            <a:pPr marL="400050" lvl="1" indent="0">
              <a:buNone/>
            </a:pPr>
            <a:r>
              <a:rPr lang="en-US" dirty="0">
                <a:solidFill>
                  <a:srgbClr val="FFFFFF"/>
                </a:solidFill>
              </a:rPr>
              <a:t>MATCH (g)&lt;-[:PLAYS]-(</a:t>
            </a:r>
            <a:r>
              <a:rPr lang="en-US" dirty="0" err="1">
                <a:solidFill>
                  <a:srgbClr val="FFFFFF"/>
                </a:solidFill>
              </a:rPr>
              <a:t>t:teams</a:t>
            </a:r>
            <a:r>
              <a:rPr lang="en-US" dirty="0">
                <a:solidFill>
                  <a:srgbClr val="FFFFFF"/>
                </a:solidFill>
              </a:rPr>
              <a:t>)-[:PLAYS_IN]-&gt;(gen)</a:t>
            </a:r>
          </a:p>
          <a:p>
            <a:pPr marL="400050" lvl="1" indent="0">
              <a:buNone/>
            </a:pPr>
            <a:r>
              <a:rPr lang="en-US" dirty="0">
                <a:solidFill>
                  <a:srgbClr val="FFFFFF"/>
                </a:solidFill>
              </a:rPr>
              <a:t>RETURN p, gen, g, tour, plat, c, t</a:t>
            </a:r>
          </a:p>
          <a:p>
            <a:endParaRPr lang="en-US" dirty="0">
              <a:solidFill>
                <a:srgbClr val="FFFFFF"/>
              </a:solidFill>
            </a:endParaRPr>
          </a:p>
        </p:txBody>
      </p:sp>
    </p:spTree>
    <p:extLst>
      <p:ext uri="{BB962C8B-B14F-4D97-AF65-F5344CB8AC3E}">
        <p14:creationId xmlns:p14="http://schemas.microsoft.com/office/powerpoint/2010/main" val="500514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59E87B36-E6AE-4F9A-1AF4-1AB796CF935D}"/>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C4549C50-D0F8-C928-F91B-0CB7AEB78352}"/>
              </a:ext>
            </a:extLst>
          </p:cNvPr>
          <p:cNvSpPr>
            <a:spLocks noGrp="1"/>
          </p:cNvSpPr>
          <p:nvPr>
            <p:ph idx="1"/>
          </p:nvPr>
        </p:nvSpPr>
        <p:spPr>
          <a:xfrm>
            <a:off x="7208230" y="1227205"/>
            <a:ext cx="4512988" cy="4492487"/>
          </a:xfrm>
        </p:spPr>
        <p:txBody>
          <a:bodyPr anchor="t">
            <a:normAutofit/>
          </a:bodyPr>
          <a:lstStyle/>
          <a:p>
            <a:r>
              <a:rPr lang="en-US" dirty="0">
                <a:solidFill>
                  <a:srgbClr val="FFFFFF"/>
                </a:solidFill>
              </a:rPr>
              <a:t>Get all the players, teams, tournaments, </a:t>
            </a:r>
            <a:r>
              <a:rPr lang="en-US" dirty="0" err="1">
                <a:solidFill>
                  <a:srgbClr val="FFFFFF"/>
                </a:solidFill>
              </a:rPr>
              <a:t>tournament_platform</a:t>
            </a:r>
            <a:r>
              <a:rPr lang="en-US" dirty="0">
                <a:solidFill>
                  <a:srgbClr val="FFFFFF"/>
                </a:solidFill>
              </a:rPr>
              <a:t> and </a:t>
            </a:r>
            <a:r>
              <a:rPr lang="en-US" dirty="0" err="1">
                <a:solidFill>
                  <a:srgbClr val="FFFFFF"/>
                </a:solidFill>
              </a:rPr>
              <a:t>tournament_location</a:t>
            </a:r>
            <a:r>
              <a:rPr lang="en-US" dirty="0">
                <a:solidFill>
                  <a:srgbClr val="FFFFFF"/>
                </a:solidFill>
              </a:rPr>
              <a:t> for a specific game called “Counter-Strike: Global Offensive”</a:t>
            </a:r>
          </a:p>
          <a:p>
            <a:endParaRPr lang="en-US" dirty="0">
              <a:solidFill>
                <a:srgbClr val="FFFFFF"/>
              </a:solidFill>
            </a:endParaRPr>
          </a:p>
          <a:p>
            <a:r>
              <a:rPr lang="en-US" b="1" dirty="0">
                <a:solidFill>
                  <a:srgbClr val="FFFFFF"/>
                </a:solidFill>
              </a:rPr>
              <a:t>Query:</a:t>
            </a:r>
          </a:p>
          <a:p>
            <a:pPr marL="400050" lvl="1" indent="0">
              <a:buNone/>
            </a:pPr>
            <a:r>
              <a:rPr lang="en-US" dirty="0">
                <a:solidFill>
                  <a:srgbClr val="FFFFFF"/>
                </a:solidFill>
              </a:rPr>
              <a:t>MATCH (</a:t>
            </a:r>
            <a:r>
              <a:rPr lang="en-US" dirty="0" err="1">
                <a:solidFill>
                  <a:srgbClr val="FFFFFF"/>
                </a:solidFill>
              </a:rPr>
              <a:t>p:players</a:t>
            </a:r>
            <a:r>
              <a:rPr lang="en-US" dirty="0">
                <a:solidFill>
                  <a:srgbClr val="FFFFFF"/>
                </a:solidFill>
              </a:rPr>
              <a:t>)-[:PLAYS]-&gt;(</a:t>
            </a:r>
            <a:r>
              <a:rPr lang="en-US" dirty="0" err="1">
                <a:solidFill>
                  <a:srgbClr val="FFFFFF"/>
                </a:solidFill>
              </a:rPr>
              <a:t>g:games</a:t>
            </a:r>
            <a:r>
              <a:rPr lang="en-US" dirty="0">
                <a:solidFill>
                  <a:srgbClr val="FFFFFF"/>
                </a:solidFill>
              </a:rPr>
              <a:t> {</a:t>
            </a:r>
            <a:r>
              <a:rPr lang="en-US" dirty="0" err="1">
                <a:solidFill>
                  <a:srgbClr val="FFFFFF"/>
                </a:solidFill>
              </a:rPr>
              <a:t>gameName</a:t>
            </a:r>
            <a:r>
              <a:rPr lang="en-US" dirty="0">
                <a:solidFill>
                  <a:srgbClr val="FFFFFF"/>
                </a:solidFill>
              </a:rPr>
              <a:t>: 'Counter-Strike: Global Offensive'})-[:HAS]-&gt;(</a:t>
            </a:r>
            <a:r>
              <a:rPr lang="en-US" dirty="0" err="1">
                <a:solidFill>
                  <a:srgbClr val="FFFFFF"/>
                </a:solidFill>
              </a:rPr>
              <a:t>tour:tournaments</a:t>
            </a:r>
            <a:r>
              <a:rPr lang="en-US" dirty="0">
                <a:solidFill>
                  <a:srgbClr val="FFFFFF"/>
                </a:solidFill>
              </a:rPr>
              <a:t>)-[PLAYED_ON]-&gt;(</a:t>
            </a:r>
            <a:r>
              <a:rPr lang="en-US" dirty="0" err="1">
                <a:solidFill>
                  <a:srgbClr val="FFFFFF"/>
                </a:solidFill>
              </a:rPr>
              <a:t>plat:platform</a:t>
            </a:r>
            <a:r>
              <a:rPr lang="en-US" dirty="0">
                <a:solidFill>
                  <a:srgbClr val="FFFFFF"/>
                </a:solidFill>
              </a:rPr>
              <a:t>)</a:t>
            </a:r>
          </a:p>
          <a:p>
            <a:pPr marL="400050" lvl="1" indent="0">
              <a:buNone/>
            </a:pPr>
            <a:r>
              <a:rPr lang="en-US" dirty="0">
                <a:solidFill>
                  <a:srgbClr val="FFFFFF"/>
                </a:solidFill>
              </a:rPr>
              <a:t>MATCH (tour)-[:HELD]-&gt;(</a:t>
            </a:r>
            <a:r>
              <a:rPr lang="en-US" dirty="0" err="1">
                <a:solidFill>
                  <a:srgbClr val="FFFFFF"/>
                </a:solidFill>
              </a:rPr>
              <a:t>c:country</a:t>
            </a:r>
            <a:r>
              <a:rPr lang="en-US" dirty="0">
                <a:solidFill>
                  <a:srgbClr val="FFFFFF"/>
                </a:solidFill>
              </a:rPr>
              <a:t>)</a:t>
            </a:r>
          </a:p>
          <a:p>
            <a:pPr marL="400050" lvl="1" indent="0">
              <a:buNone/>
            </a:pPr>
            <a:r>
              <a:rPr lang="en-US" dirty="0">
                <a:solidFill>
                  <a:srgbClr val="FFFFFF"/>
                </a:solidFill>
              </a:rPr>
              <a:t>MATCH (</a:t>
            </a:r>
            <a:r>
              <a:rPr lang="en-US" dirty="0" err="1">
                <a:solidFill>
                  <a:srgbClr val="FFFFFF"/>
                </a:solidFill>
              </a:rPr>
              <a:t>t:teams</a:t>
            </a:r>
            <a:r>
              <a:rPr lang="en-US" dirty="0">
                <a:solidFill>
                  <a:srgbClr val="FFFFFF"/>
                </a:solidFill>
              </a:rPr>
              <a:t>)-[:PLAYS]-&gt;(g)</a:t>
            </a:r>
          </a:p>
          <a:p>
            <a:pPr marL="400050" lvl="1" indent="0">
              <a:buNone/>
            </a:pPr>
            <a:r>
              <a:rPr lang="en-US" dirty="0">
                <a:solidFill>
                  <a:srgbClr val="FFFFFF"/>
                </a:solidFill>
              </a:rPr>
              <a:t>RETURN p, g, tour, plat, c, t</a:t>
            </a:r>
          </a:p>
        </p:txBody>
      </p:sp>
    </p:spTree>
    <p:extLst>
      <p:ext uri="{BB962C8B-B14F-4D97-AF65-F5344CB8AC3E}">
        <p14:creationId xmlns:p14="http://schemas.microsoft.com/office/powerpoint/2010/main" val="182174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4971E4C0-B901-02EA-8989-016F6AB5081E}"/>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4768F7C0-C0B2-DBE8-C666-5D1A44CD0B46}"/>
              </a:ext>
            </a:extLst>
          </p:cNvPr>
          <p:cNvSpPr>
            <a:spLocks noGrp="1"/>
          </p:cNvSpPr>
          <p:nvPr>
            <p:ph idx="1"/>
          </p:nvPr>
        </p:nvSpPr>
        <p:spPr>
          <a:xfrm>
            <a:off x="7266866" y="1506514"/>
            <a:ext cx="4512988" cy="3836504"/>
          </a:xfrm>
        </p:spPr>
        <p:txBody>
          <a:bodyPr anchor="t">
            <a:normAutofit/>
          </a:bodyPr>
          <a:lstStyle/>
          <a:p>
            <a:r>
              <a:rPr lang="en-US" dirty="0">
                <a:solidFill>
                  <a:srgbClr val="FFFFFF"/>
                </a:solidFill>
              </a:rPr>
              <a:t>Get all the players who play games whose tournaments are going to held in a specific country called “United States of America”</a:t>
            </a:r>
          </a:p>
          <a:p>
            <a:endParaRPr lang="en-US" dirty="0">
              <a:solidFill>
                <a:srgbClr val="FFFFFF"/>
              </a:solidFill>
            </a:endParaRPr>
          </a:p>
          <a:p>
            <a:r>
              <a:rPr lang="en-US" b="1" dirty="0">
                <a:solidFill>
                  <a:srgbClr val="FFFFFF"/>
                </a:solidFill>
              </a:rPr>
              <a:t>Query:</a:t>
            </a:r>
          </a:p>
          <a:p>
            <a:pPr marL="400050" lvl="1" indent="0">
              <a:buNone/>
            </a:pPr>
            <a:r>
              <a:rPr lang="en-US" dirty="0">
                <a:solidFill>
                  <a:srgbClr val="FFFFFF"/>
                </a:solidFill>
              </a:rPr>
              <a:t>MATCH (</a:t>
            </a:r>
            <a:r>
              <a:rPr lang="en-US" dirty="0" err="1">
                <a:solidFill>
                  <a:srgbClr val="FFFFFF"/>
                </a:solidFill>
              </a:rPr>
              <a:t>c:country</a:t>
            </a:r>
            <a:r>
              <a:rPr lang="en-US" dirty="0">
                <a:solidFill>
                  <a:srgbClr val="FFFFFF"/>
                </a:solidFill>
              </a:rPr>
              <a:t> {</a:t>
            </a:r>
            <a:r>
              <a:rPr lang="en-US" dirty="0" err="1">
                <a:solidFill>
                  <a:srgbClr val="FFFFFF"/>
                </a:solidFill>
              </a:rPr>
              <a:t>countryName</a:t>
            </a:r>
            <a:r>
              <a:rPr lang="en-US" dirty="0">
                <a:solidFill>
                  <a:srgbClr val="FFFFFF"/>
                </a:solidFill>
              </a:rPr>
              <a:t>: 'United States of America'})&lt;-[:FROM]-(</a:t>
            </a:r>
            <a:r>
              <a:rPr lang="en-US" dirty="0" err="1">
                <a:solidFill>
                  <a:srgbClr val="FFFFFF"/>
                </a:solidFill>
              </a:rPr>
              <a:t>p:players</a:t>
            </a:r>
            <a:r>
              <a:rPr lang="en-US" dirty="0">
                <a:solidFill>
                  <a:srgbClr val="FFFFFF"/>
                </a:solidFill>
              </a:rPr>
              <a:t>)-[:PLAYS]-&gt;(</a:t>
            </a:r>
            <a:r>
              <a:rPr lang="en-US" dirty="0" err="1">
                <a:solidFill>
                  <a:srgbClr val="FFFFFF"/>
                </a:solidFill>
              </a:rPr>
              <a:t>g:games</a:t>
            </a:r>
            <a:r>
              <a:rPr lang="en-US" dirty="0">
                <a:solidFill>
                  <a:srgbClr val="FFFFFF"/>
                </a:solidFill>
              </a:rPr>
              <a:t>)</a:t>
            </a:r>
          </a:p>
          <a:p>
            <a:pPr marL="400050" lvl="1" indent="0">
              <a:buNone/>
            </a:pPr>
            <a:r>
              <a:rPr lang="en-US" dirty="0">
                <a:solidFill>
                  <a:srgbClr val="FFFFFF"/>
                </a:solidFill>
              </a:rPr>
              <a:t>MATCH (c)&lt;-[:HELD]-(</a:t>
            </a:r>
            <a:r>
              <a:rPr lang="en-US" dirty="0" err="1">
                <a:solidFill>
                  <a:srgbClr val="FFFFFF"/>
                </a:solidFill>
              </a:rPr>
              <a:t>t:tournaments</a:t>
            </a:r>
            <a:r>
              <a:rPr lang="en-US" dirty="0">
                <a:solidFill>
                  <a:srgbClr val="FFFFFF"/>
                </a:solidFill>
              </a:rPr>
              <a:t>)&lt;-[:HAS]-(g)</a:t>
            </a:r>
          </a:p>
          <a:p>
            <a:pPr marL="400050" lvl="1" indent="0">
              <a:buNone/>
            </a:pPr>
            <a:r>
              <a:rPr lang="en-US" dirty="0">
                <a:solidFill>
                  <a:srgbClr val="FFFFFF"/>
                </a:solidFill>
              </a:rPr>
              <a:t>RETURN c, p, t, g</a:t>
            </a:r>
          </a:p>
        </p:txBody>
      </p:sp>
    </p:spTree>
    <p:extLst>
      <p:ext uri="{BB962C8B-B14F-4D97-AF65-F5344CB8AC3E}">
        <p14:creationId xmlns:p14="http://schemas.microsoft.com/office/powerpoint/2010/main" val="3018120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10ED-9F40-425C-7C95-1F0C068F820F}"/>
              </a:ext>
            </a:extLst>
          </p:cNvPr>
          <p:cNvSpPr>
            <a:spLocks noGrp="1"/>
          </p:cNvSpPr>
          <p:nvPr>
            <p:ph type="title"/>
          </p:nvPr>
        </p:nvSpPr>
        <p:spPr>
          <a:xfrm>
            <a:off x="5536734" y="609600"/>
            <a:ext cx="3737268" cy="1320800"/>
          </a:xfrm>
        </p:spPr>
        <p:txBody>
          <a:bodyPr>
            <a:normAutofit/>
          </a:bodyPr>
          <a:lstStyle/>
          <a:p>
            <a:r>
              <a:rPr lang="en-US"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E03D84AE-0F4F-2F29-E2B1-C494EC31E3A0}"/>
              </a:ext>
            </a:extLst>
          </p:cNvPr>
          <p:cNvSpPr>
            <a:spLocks noGrp="1"/>
          </p:cNvSpPr>
          <p:nvPr>
            <p:ph idx="1"/>
          </p:nvPr>
        </p:nvSpPr>
        <p:spPr>
          <a:xfrm>
            <a:off x="5209563" y="2160589"/>
            <a:ext cx="4064439" cy="3880773"/>
          </a:xfrm>
        </p:spPr>
        <p:txBody>
          <a:bodyPr>
            <a:normAutofit/>
          </a:bodyPr>
          <a:lstStyle/>
          <a:p>
            <a:pPr>
              <a:lnSpc>
                <a:spcPct val="90000"/>
              </a:lnSpc>
            </a:pPr>
            <a:r>
              <a:rPr lang="en-US" sz="1500">
                <a:latin typeface="Times New Roman" panose="02020603050405020304" pitchFamily="18" charset="0"/>
                <a:cs typeface="Times New Roman" panose="02020603050405020304" pitchFamily="18" charset="0"/>
              </a:rPr>
              <a:t>In conclusion, our project successfully addressed the challenges of representing and analyzing e-sports data by leveraging a graph database, specifically Neo4j. We developed a systematic approach to construct and manage the graph database schema, effectively loaded data from diverse sources, and established meaningful relationships between entities. This enabled us to gain valuable insights and facilitate exploration of the interconnected nature of e-sports data. The use of a graph database proved to be a powerful and efficient solution for extracting insights from the complex e-sports data landscape, benefiting various organizations , stakeholders in the industry, also normal person who are fascinated about Esports.</a:t>
            </a:r>
          </a:p>
        </p:txBody>
      </p:sp>
      <p:pic>
        <p:nvPicPr>
          <p:cNvPr id="16" name="Picture 4" descr="Light bulb on yellow background with sketched light beams and cord">
            <a:extLst>
              <a:ext uri="{FF2B5EF4-FFF2-40B4-BE49-F238E27FC236}">
                <a16:creationId xmlns:a16="http://schemas.microsoft.com/office/drawing/2014/main" id="{10CB7E02-5DEF-0609-73C6-CEBED964D459}"/>
              </a:ext>
            </a:extLst>
          </p:cNvPr>
          <p:cNvPicPr>
            <a:picLocks noChangeAspect="1"/>
          </p:cNvPicPr>
          <p:nvPr/>
        </p:nvPicPr>
        <p:blipFill rotWithShape="1">
          <a:blip r:embed="rId2"/>
          <a:srcRect l="47939" r="368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7"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68064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3" descr="Magnifying glass on clear background">
            <a:extLst>
              <a:ext uri="{FF2B5EF4-FFF2-40B4-BE49-F238E27FC236}">
                <a16:creationId xmlns:a16="http://schemas.microsoft.com/office/drawing/2014/main" id="{4F85431D-27C1-B618-78EE-F1A45A504232}"/>
              </a:ext>
            </a:extLst>
          </p:cNvPr>
          <p:cNvPicPr>
            <a:picLocks noChangeAspect="1"/>
          </p:cNvPicPr>
          <p:nvPr/>
        </p:nvPicPr>
        <p:blipFill rotWithShape="1">
          <a:blip r:embed="rId2"/>
          <a:srcRect l="40114" r="12150" b="909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D92F6652-F617-C817-3DE5-4D43D635CF84}"/>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r>
              <a:rPr lang="en-US" sz="5400" b="1"/>
              <a:t>THANK YOU</a:t>
            </a:r>
          </a:p>
        </p:txBody>
      </p:sp>
    </p:spTree>
    <p:extLst>
      <p:ext uri="{BB962C8B-B14F-4D97-AF65-F5344CB8AC3E}">
        <p14:creationId xmlns:p14="http://schemas.microsoft.com/office/powerpoint/2010/main" val="249372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7683-43CC-8F39-7EE7-EADD3DE5E470}"/>
              </a:ext>
            </a:extLst>
          </p:cNvPr>
          <p:cNvSpPr>
            <a:spLocks noGrp="1"/>
          </p:cNvSpPr>
          <p:nvPr>
            <p:ph type="title"/>
          </p:nvPr>
        </p:nvSpPr>
        <p:spPr>
          <a:xfrm>
            <a:off x="5536734" y="609600"/>
            <a:ext cx="3737268" cy="1320800"/>
          </a:xfrm>
        </p:spPr>
        <p:txBody>
          <a:bodyPr>
            <a:normAutofit/>
          </a:bodyPr>
          <a:lstStyle/>
          <a:p>
            <a:r>
              <a:rPr lang="en-US"/>
              <a:t>Problem statement </a:t>
            </a:r>
          </a:p>
        </p:txBody>
      </p:sp>
      <p:sp>
        <p:nvSpPr>
          <p:cNvPr id="3" name="Content Placeholder 2">
            <a:extLst>
              <a:ext uri="{FF2B5EF4-FFF2-40B4-BE49-F238E27FC236}">
                <a16:creationId xmlns:a16="http://schemas.microsoft.com/office/drawing/2014/main" id="{8B152ACA-EAB5-6B5E-8F61-602E62B686AE}"/>
              </a:ext>
            </a:extLst>
          </p:cNvPr>
          <p:cNvSpPr>
            <a:spLocks noGrp="1"/>
          </p:cNvSpPr>
          <p:nvPr>
            <p:ph idx="1"/>
          </p:nvPr>
        </p:nvSpPr>
        <p:spPr>
          <a:xfrm>
            <a:off x="5209563" y="2160589"/>
            <a:ext cx="4064439" cy="3880773"/>
          </a:xfrm>
        </p:spPr>
        <p:txBody>
          <a:bodyPr>
            <a:normAutofit/>
          </a:bodyPr>
          <a:lstStyle/>
          <a:p>
            <a:r>
              <a:rPr lang="en-US">
                <a:latin typeface="Times New Roman" panose="02020603050405020304" pitchFamily="18" charset="0"/>
                <a:cs typeface="Times New Roman" panose="02020603050405020304" pitchFamily="18" charset="0"/>
              </a:rPr>
              <a:t>The aim of this project is to analyzing e-sports data in a comprehensive and efficient manner with the use of a graph database, such as Neo4j, presents a promising solution. However, there is a need to develop a systematic approach to construct and manage the graph database schema, load data from various sources, and establish relationships between different entities to enable meaningful analysis and exploration of e-sports data. </a:t>
            </a:r>
          </a:p>
        </p:txBody>
      </p:sp>
      <p:pic>
        <p:nvPicPr>
          <p:cNvPr id="33" name="Picture 32">
            <a:extLst>
              <a:ext uri="{FF2B5EF4-FFF2-40B4-BE49-F238E27FC236}">
                <a16:creationId xmlns:a16="http://schemas.microsoft.com/office/drawing/2014/main" id="{E5ADF262-BDE2-6722-6DA2-543C987E2720}"/>
              </a:ext>
            </a:extLst>
          </p:cNvPr>
          <p:cNvPicPr>
            <a:picLocks noChangeAspect="1"/>
          </p:cNvPicPr>
          <p:nvPr/>
        </p:nvPicPr>
        <p:blipFill rotWithShape="1">
          <a:blip r:embed="rId2"/>
          <a:srcRect l="1964" r="53786"/>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1813640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E24E95B-C2D4-1B20-EDD3-86F70EE9D236}"/>
              </a:ext>
            </a:extLst>
          </p:cNvPr>
          <p:cNvPicPr>
            <a:picLocks noChangeAspect="1"/>
          </p:cNvPicPr>
          <p:nvPr/>
        </p:nvPicPr>
        <p:blipFill rotWithShape="1">
          <a:blip r:embed="rId2">
            <a:extLst>
              <a:ext uri="{28A0092B-C50C-407E-A947-70E740481C1C}">
                <a14:useLocalDpi xmlns:a14="http://schemas.microsoft.com/office/drawing/2010/main" val="0"/>
              </a:ext>
            </a:extLst>
          </a:blip>
          <a:srcRect l="-27695" r="-44425"/>
          <a:stretch/>
        </p:blipFill>
        <p:spPr>
          <a:xfrm>
            <a:off x="-251265" y="279206"/>
            <a:ext cx="11712676" cy="6816119"/>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7D058709-D837-E900-2D50-0845AC2DCDAA}"/>
              </a:ext>
            </a:extLst>
          </p:cNvPr>
          <p:cNvSpPr>
            <a:spLocks noGrp="1"/>
          </p:cNvSpPr>
          <p:nvPr>
            <p:ph type="title"/>
          </p:nvPr>
        </p:nvSpPr>
        <p:spPr/>
        <p:txBody>
          <a:bodyPr vert="horz" lIns="91440" tIns="45720" rIns="91440" bIns="45720" rtlCol="0">
            <a:normAutofit/>
          </a:bodyPr>
          <a:lstStyle/>
          <a:p>
            <a:pPr algn="ctr">
              <a:lnSpc>
                <a:spcPct val="90000"/>
              </a:lnSpc>
            </a:pPr>
            <a:r>
              <a:rPr lang="en-US" sz="2800" kern="1200" dirty="0">
                <a:latin typeface="+mj-lt"/>
                <a:ea typeface="+mj-ea"/>
                <a:cs typeface="+mj-cs"/>
              </a:rPr>
              <a:t>Data Model</a:t>
            </a:r>
          </a:p>
        </p:txBody>
      </p:sp>
    </p:spTree>
    <p:extLst>
      <p:ext uri="{BB962C8B-B14F-4D97-AF65-F5344CB8AC3E}">
        <p14:creationId xmlns:p14="http://schemas.microsoft.com/office/powerpoint/2010/main" val="731050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BB82C2F-1A08-F96E-6C29-08294E3364B9}"/>
              </a:ext>
            </a:extLst>
          </p:cNvPr>
          <p:cNvSpPr>
            <a:spLocks noGrp="1"/>
          </p:cNvSpPr>
          <p:nvPr>
            <p:ph type="title"/>
          </p:nvPr>
        </p:nvSpPr>
        <p:spPr>
          <a:xfrm>
            <a:off x="7334233" y="-68434"/>
            <a:ext cx="4512989" cy="2227730"/>
          </a:xfrm>
        </p:spPr>
        <p:txBody>
          <a:bodyPr anchor="ctr">
            <a:normAutofit/>
          </a:bodyPr>
          <a:lstStyle/>
          <a:p>
            <a:r>
              <a:rPr lang="en-US" dirty="0">
                <a:solidFill>
                  <a:srgbClr val="FFFFFF"/>
                </a:solidFill>
              </a:rPr>
              <a:t>Creating nodes</a:t>
            </a:r>
          </a:p>
        </p:txBody>
      </p:sp>
      <p:pic>
        <p:nvPicPr>
          <p:cNvPr id="5" name="Picture 4">
            <a:extLst>
              <a:ext uri="{FF2B5EF4-FFF2-40B4-BE49-F238E27FC236}">
                <a16:creationId xmlns:a16="http://schemas.microsoft.com/office/drawing/2014/main" id="{23CE7CEB-CC6F-3FD9-64AE-2858B46D29BE}"/>
              </a:ext>
            </a:extLst>
          </p:cNvPr>
          <p:cNvPicPr>
            <a:picLocks noChangeAspect="1"/>
          </p:cNvPicPr>
          <p:nvPr/>
        </p:nvPicPr>
        <p:blipFill rotWithShape="1">
          <a:blip r:embed="rId2">
            <a:extLst>
              <a:ext uri="{28A0092B-C50C-407E-A947-70E740481C1C}">
                <a14:useLocalDpi xmlns:a14="http://schemas.microsoft.com/office/drawing/2010/main" val="0"/>
              </a:ext>
            </a:extLst>
          </a:blip>
          <a:srcRect t="649" b="1481"/>
          <a:stretch/>
        </p:blipFill>
        <p:spPr>
          <a:xfrm>
            <a:off x="757251" y="1586137"/>
            <a:ext cx="3856774" cy="3774625"/>
          </a:xfrm>
          <a:prstGeom prst="rect">
            <a:avLst/>
          </a:prstGeom>
        </p:spPr>
      </p:pic>
      <p:sp>
        <p:nvSpPr>
          <p:cNvPr id="3" name="Content Placeholder 2">
            <a:extLst>
              <a:ext uri="{FF2B5EF4-FFF2-40B4-BE49-F238E27FC236}">
                <a16:creationId xmlns:a16="http://schemas.microsoft.com/office/drawing/2014/main" id="{B31C5F5C-35C9-3C05-107F-D0218E1B67A7}"/>
              </a:ext>
            </a:extLst>
          </p:cNvPr>
          <p:cNvSpPr>
            <a:spLocks noGrp="1"/>
          </p:cNvSpPr>
          <p:nvPr>
            <p:ph idx="1"/>
          </p:nvPr>
        </p:nvSpPr>
        <p:spPr>
          <a:xfrm>
            <a:off x="7181725" y="1835426"/>
            <a:ext cx="4512988" cy="4319841"/>
          </a:xfrm>
        </p:spPr>
        <p:txBody>
          <a:bodyPr anchor="t">
            <a:normAutofit/>
          </a:bodyPr>
          <a:lstStyle/>
          <a:p>
            <a:pPr>
              <a:lnSpc>
                <a:spcPct val="90000"/>
              </a:lnSpc>
            </a:pPr>
            <a:r>
              <a:rPr lang="en-US" sz="1500" dirty="0">
                <a:solidFill>
                  <a:srgbClr val="FFFFFF"/>
                </a:solidFill>
              </a:rPr>
              <a:t>Graph Database using Neo4j for Continent, Country, Player, Game, Genre, Team, Tournament, Platform Relationships for Esports </a:t>
            </a:r>
          </a:p>
          <a:p>
            <a:pPr>
              <a:lnSpc>
                <a:spcPct val="90000"/>
              </a:lnSpc>
            </a:pPr>
            <a:r>
              <a:rPr lang="en-US" sz="1500" dirty="0">
                <a:solidFill>
                  <a:srgbClr val="FFFFFF"/>
                </a:solidFill>
              </a:rPr>
              <a:t>We have taken the data manually as well as  used .csv to create different nodes.</a:t>
            </a:r>
          </a:p>
          <a:p>
            <a:pPr marL="0" indent="0">
              <a:lnSpc>
                <a:spcPct val="90000"/>
              </a:lnSpc>
              <a:buNone/>
            </a:pPr>
            <a:endParaRPr lang="en-US" sz="1500" b="1" dirty="0">
              <a:solidFill>
                <a:srgbClr val="FFFFFF"/>
              </a:solidFill>
            </a:endParaRPr>
          </a:p>
          <a:p>
            <a:pPr marL="0" indent="0">
              <a:lnSpc>
                <a:spcPct val="90000"/>
              </a:lnSpc>
              <a:buNone/>
            </a:pPr>
            <a:r>
              <a:rPr lang="en-US" sz="1500" b="1" dirty="0">
                <a:solidFill>
                  <a:srgbClr val="FFFFFF"/>
                </a:solidFill>
              </a:rPr>
              <a:t>Continent node (MANUALLY)</a:t>
            </a:r>
          </a:p>
          <a:p>
            <a:pPr>
              <a:lnSpc>
                <a:spcPct val="90000"/>
              </a:lnSpc>
            </a:pPr>
            <a:r>
              <a:rPr lang="en-US" sz="1500" dirty="0">
                <a:solidFill>
                  <a:srgbClr val="FFFFFF"/>
                </a:solidFill>
              </a:rPr>
              <a:t>Create Continent Nodes Manually: - Create continent nodes for Asia, Europe, Antarctica, Africa, Oceania, North America, and South America.</a:t>
            </a:r>
          </a:p>
          <a:p>
            <a:pPr>
              <a:lnSpc>
                <a:spcPct val="90000"/>
              </a:lnSpc>
            </a:pPr>
            <a:endParaRPr lang="en-US" sz="1500" dirty="0">
              <a:solidFill>
                <a:srgbClr val="FFFFFF"/>
              </a:solidFill>
            </a:endParaRPr>
          </a:p>
          <a:p>
            <a:pPr>
              <a:lnSpc>
                <a:spcPct val="90000"/>
              </a:lnSpc>
            </a:pPr>
            <a:r>
              <a:rPr lang="en-US" sz="1500" b="1" dirty="0">
                <a:solidFill>
                  <a:srgbClr val="FFFFFF"/>
                </a:solidFill>
              </a:rPr>
              <a:t>Query:-</a:t>
            </a:r>
          </a:p>
          <a:p>
            <a:pPr>
              <a:lnSpc>
                <a:spcPct val="90000"/>
              </a:lnSpc>
            </a:pPr>
            <a:r>
              <a:rPr lang="en-US" sz="1500" dirty="0">
                <a:solidFill>
                  <a:srgbClr val="FFFFFF"/>
                </a:solidFill>
              </a:rPr>
              <a:t>CREATE (</a:t>
            </a:r>
            <a:r>
              <a:rPr lang="en-US" sz="1500" dirty="0" err="1">
                <a:solidFill>
                  <a:srgbClr val="FFFFFF"/>
                </a:solidFill>
              </a:rPr>
              <a:t>node:continent</a:t>
            </a:r>
            <a:r>
              <a:rPr lang="en-US" sz="1500" dirty="0">
                <a:solidFill>
                  <a:srgbClr val="FFFFFF"/>
                </a:solidFill>
              </a:rPr>
              <a:t> {</a:t>
            </a:r>
            <a:r>
              <a:rPr lang="en-US" sz="1500" dirty="0" err="1">
                <a:solidFill>
                  <a:srgbClr val="FFFFFF"/>
                </a:solidFill>
              </a:rPr>
              <a:t>continentCode</a:t>
            </a:r>
            <a:r>
              <a:rPr lang="en-US" sz="1500" dirty="0">
                <a:solidFill>
                  <a:srgbClr val="FFFFFF"/>
                </a:solidFill>
              </a:rPr>
              <a:t>: 'AS', </a:t>
            </a:r>
            <a:r>
              <a:rPr lang="en-US" sz="1500" dirty="0" err="1">
                <a:solidFill>
                  <a:srgbClr val="FFFFFF"/>
                </a:solidFill>
              </a:rPr>
              <a:t>continentName</a:t>
            </a:r>
            <a:r>
              <a:rPr lang="en-US" sz="1500" dirty="0">
                <a:solidFill>
                  <a:srgbClr val="FFFFFF"/>
                </a:solidFill>
              </a:rPr>
              <a:t>: 'Asia'})</a:t>
            </a:r>
          </a:p>
          <a:p>
            <a:pPr>
              <a:lnSpc>
                <a:spcPct val="90000"/>
              </a:lnSpc>
            </a:pPr>
            <a:endParaRPr lang="en-US" sz="1500" dirty="0">
              <a:solidFill>
                <a:srgbClr val="FFFFFF"/>
              </a:solidFill>
            </a:endParaRPr>
          </a:p>
          <a:p>
            <a:pPr marL="0" indent="0">
              <a:lnSpc>
                <a:spcPct val="90000"/>
              </a:lnSpc>
              <a:buNone/>
            </a:pPr>
            <a:endParaRPr lang="en-US" sz="1500" dirty="0">
              <a:solidFill>
                <a:srgbClr val="FFFFFF"/>
              </a:solidFill>
            </a:endParaRPr>
          </a:p>
          <a:p>
            <a:pPr marL="0" indent="0">
              <a:lnSpc>
                <a:spcPct val="90000"/>
              </a:lnSpc>
              <a:buNone/>
            </a:pPr>
            <a:endParaRPr lang="en-US" sz="1500" dirty="0">
              <a:solidFill>
                <a:srgbClr val="FFFFFF"/>
              </a:solidFill>
            </a:endParaRPr>
          </a:p>
        </p:txBody>
      </p:sp>
    </p:spTree>
    <p:extLst>
      <p:ext uri="{BB962C8B-B14F-4D97-AF65-F5344CB8AC3E}">
        <p14:creationId xmlns:p14="http://schemas.microsoft.com/office/powerpoint/2010/main" val="960612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6" name="Rectangle 15">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2"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Shape 31">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F1BD32E-A6DD-F077-5743-1B425F16D2AA}"/>
              </a:ext>
            </a:extLst>
          </p:cNvPr>
          <p:cNvSpPr>
            <a:spLocks noGrp="1"/>
          </p:cNvSpPr>
          <p:nvPr>
            <p:ph type="title"/>
          </p:nvPr>
        </p:nvSpPr>
        <p:spPr>
          <a:xfrm>
            <a:off x="7334233" y="18828"/>
            <a:ext cx="4512989" cy="2227730"/>
          </a:xfrm>
        </p:spPr>
        <p:txBody>
          <a:bodyPr anchor="ctr">
            <a:normAutofit/>
          </a:bodyPr>
          <a:lstStyle/>
          <a:p>
            <a:r>
              <a:rPr lang="en-US" dirty="0">
                <a:solidFill>
                  <a:srgbClr val="FFFFFF"/>
                </a:solidFill>
              </a:rPr>
              <a:t>Country node:</a:t>
            </a:r>
          </a:p>
        </p:txBody>
      </p:sp>
      <p:pic>
        <p:nvPicPr>
          <p:cNvPr id="9" name="Picture 8">
            <a:extLst>
              <a:ext uri="{FF2B5EF4-FFF2-40B4-BE49-F238E27FC236}">
                <a16:creationId xmlns:a16="http://schemas.microsoft.com/office/drawing/2014/main" id="{BF1C7852-5F77-2861-8145-E8E9AF92C673}"/>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757251" y="1549884"/>
            <a:ext cx="3856774" cy="3847131"/>
          </a:xfrm>
          <a:prstGeom prst="rect">
            <a:avLst/>
          </a:prstGeom>
        </p:spPr>
      </p:pic>
      <p:sp>
        <p:nvSpPr>
          <p:cNvPr id="3" name="Content Placeholder 2">
            <a:extLst>
              <a:ext uri="{FF2B5EF4-FFF2-40B4-BE49-F238E27FC236}">
                <a16:creationId xmlns:a16="http://schemas.microsoft.com/office/drawing/2014/main" id="{071BD9C8-A2A2-F5CF-7E59-E8A935BDF044}"/>
              </a:ext>
            </a:extLst>
          </p:cNvPr>
          <p:cNvSpPr>
            <a:spLocks noGrp="1"/>
          </p:cNvSpPr>
          <p:nvPr>
            <p:ph idx="1"/>
          </p:nvPr>
        </p:nvSpPr>
        <p:spPr>
          <a:xfrm>
            <a:off x="7181725" y="1835426"/>
            <a:ext cx="4512988" cy="4319841"/>
          </a:xfrm>
        </p:spPr>
        <p:txBody>
          <a:bodyPr anchor="t">
            <a:normAutofit fontScale="92500" lnSpcReduction="20000"/>
          </a:bodyPr>
          <a:lstStyle/>
          <a:p>
            <a:pPr>
              <a:lnSpc>
                <a:spcPct val="90000"/>
              </a:lnSpc>
            </a:pPr>
            <a:r>
              <a:rPr lang="en-US" sz="1500" dirty="0">
                <a:solidFill>
                  <a:srgbClr val="FFFFFF"/>
                </a:solidFill>
              </a:rPr>
              <a:t>Create Country Nodes Using a CSV File: - </a:t>
            </a:r>
          </a:p>
          <a:p>
            <a:pPr>
              <a:lnSpc>
                <a:spcPct val="90000"/>
              </a:lnSpc>
            </a:pPr>
            <a:r>
              <a:rPr lang="en-US" sz="1500" dirty="0">
                <a:solidFill>
                  <a:srgbClr val="FFFFFF"/>
                </a:solidFill>
              </a:rPr>
              <a:t>Load a CSV file containing country and continent codes. </a:t>
            </a:r>
          </a:p>
          <a:p>
            <a:pPr>
              <a:lnSpc>
                <a:spcPct val="90000"/>
              </a:lnSpc>
            </a:pPr>
            <a:r>
              <a:rPr lang="en-US" sz="1500" dirty="0">
                <a:solidFill>
                  <a:srgbClr val="FFFFFF"/>
                </a:solidFill>
              </a:rPr>
              <a:t>Create country nodes with attributes like country name, two-letter code, three-letter code, and country number. </a:t>
            </a:r>
          </a:p>
          <a:p>
            <a:pPr>
              <a:lnSpc>
                <a:spcPct val="90000"/>
              </a:lnSpc>
            </a:pPr>
            <a:r>
              <a:rPr lang="en-US" sz="1500" dirty="0">
                <a:solidFill>
                  <a:srgbClr val="FFFFFF"/>
                </a:solidFill>
              </a:rPr>
              <a:t>Establish a relationship between each country node and its corresponding continent node using the "PART_OF" relationship.</a:t>
            </a:r>
          </a:p>
          <a:p>
            <a:pPr>
              <a:lnSpc>
                <a:spcPct val="90000"/>
              </a:lnSpc>
            </a:pPr>
            <a:endParaRPr lang="en-US" sz="1500" dirty="0">
              <a:solidFill>
                <a:srgbClr val="FFFFFF"/>
              </a:solidFill>
            </a:endParaRPr>
          </a:p>
          <a:p>
            <a:pPr>
              <a:lnSpc>
                <a:spcPct val="90000"/>
              </a:lnSpc>
            </a:pPr>
            <a:r>
              <a:rPr lang="en-US" sz="1500" b="1" dirty="0">
                <a:solidFill>
                  <a:srgbClr val="FFFFFF"/>
                </a:solidFill>
              </a:rPr>
              <a:t>Query:</a:t>
            </a:r>
          </a:p>
          <a:p>
            <a:pPr>
              <a:lnSpc>
                <a:spcPct val="90000"/>
              </a:lnSpc>
            </a:pPr>
            <a:r>
              <a:rPr lang="en-US" sz="1500" dirty="0">
                <a:solidFill>
                  <a:srgbClr val="FFFFFF"/>
                </a:solidFill>
              </a:rPr>
              <a:t>LOAD CSV WITH HEADERS FROM 'file:///country-and-continent-codes-list.csv' AS row</a:t>
            </a:r>
          </a:p>
          <a:p>
            <a:pPr>
              <a:lnSpc>
                <a:spcPct val="90000"/>
              </a:lnSpc>
            </a:pPr>
            <a:r>
              <a:rPr lang="en-US" sz="1500" dirty="0">
                <a:solidFill>
                  <a:srgbClr val="FFFFFF"/>
                </a:solidFill>
              </a:rPr>
              <a:t>MERGE (</a:t>
            </a:r>
            <a:r>
              <a:rPr lang="en-US" sz="1500" dirty="0" err="1">
                <a:solidFill>
                  <a:srgbClr val="FFFFFF"/>
                </a:solidFill>
              </a:rPr>
              <a:t>c:country</a:t>
            </a:r>
            <a:r>
              <a:rPr lang="en-US" sz="1500" dirty="0">
                <a:solidFill>
                  <a:srgbClr val="FFFFFF"/>
                </a:solidFill>
              </a:rPr>
              <a:t> {</a:t>
            </a:r>
            <a:r>
              <a:rPr lang="en-US" sz="1500" dirty="0" err="1">
                <a:solidFill>
                  <a:srgbClr val="FFFFFF"/>
                </a:solidFill>
              </a:rPr>
              <a:t>countryName</a:t>
            </a:r>
            <a:r>
              <a:rPr lang="en-US" sz="1500" dirty="0">
                <a:solidFill>
                  <a:srgbClr val="FFFFFF"/>
                </a:solidFill>
              </a:rPr>
              <a:t>: </a:t>
            </a:r>
            <a:r>
              <a:rPr lang="en-US" sz="1500" dirty="0" err="1">
                <a:solidFill>
                  <a:srgbClr val="FFFFFF"/>
                </a:solidFill>
              </a:rPr>
              <a:t>row.Country_Name</a:t>
            </a:r>
            <a:r>
              <a:rPr lang="en-US" sz="1500" dirty="0">
                <a:solidFill>
                  <a:srgbClr val="FFFFFF"/>
                </a:solidFill>
              </a:rPr>
              <a:t>})</a:t>
            </a:r>
          </a:p>
          <a:p>
            <a:pPr>
              <a:lnSpc>
                <a:spcPct val="90000"/>
              </a:lnSpc>
            </a:pPr>
            <a:r>
              <a:rPr lang="en-US" sz="1500" dirty="0">
                <a:solidFill>
                  <a:srgbClr val="FFFFFF"/>
                </a:solidFill>
              </a:rPr>
              <a:t>ON CREATE SET </a:t>
            </a:r>
            <a:r>
              <a:rPr lang="en-US" sz="1500" dirty="0" err="1">
                <a:solidFill>
                  <a:srgbClr val="FFFFFF"/>
                </a:solidFill>
              </a:rPr>
              <a:t>c.twoLetterCode</a:t>
            </a:r>
            <a:r>
              <a:rPr lang="en-US" sz="1500" dirty="0">
                <a:solidFill>
                  <a:srgbClr val="FFFFFF"/>
                </a:solidFill>
              </a:rPr>
              <a:t> = </a:t>
            </a:r>
            <a:r>
              <a:rPr lang="en-US" sz="1500" dirty="0" err="1">
                <a:solidFill>
                  <a:srgbClr val="FFFFFF"/>
                </a:solidFill>
              </a:rPr>
              <a:t>row.Two_Letter_Country_Code</a:t>
            </a:r>
            <a:r>
              <a:rPr lang="en-US" sz="1500" dirty="0">
                <a:solidFill>
                  <a:srgbClr val="FFFFFF"/>
                </a:solidFill>
              </a:rPr>
              <a:t>, </a:t>
            </a:r>
            <a:r>
              <a:rPr lang="en-US" sz="1500" dirty="0" err="1">
                <a:solidFill>
                  <a:srgbClr val="FFFFFF"/>
                </a:solidFill>
              </a:rPr>
              <a:t>c.threeLetterCode</a:t>
            </a:r>
            <a:r>
              <a:rPr lang="en-US" sz="1500" dirty="0">
                <a:solidFill>
                  <a:srgbClr val="FFFFFF"/>
                </a:solidFill>
              </a:rPr>
              <a:t> = </a:t>
            </a:r>
            <a:r>
              <a:rPr lang="en-US" sz="1500" dirty="0" err="1">
                <a:solidFill>
                  <a:srgbClr val="FFFFFF"/>
                </a:solidFill>
              </a:rPr>
              <a:t>row.Three_Letter_Country_Code</a:t>
            </a:r>
            <a:r>
              <a:rPr lang="en-US" sz="1500" dirty="0">
                <a:solidFill>
                  <a:srgbClr val="FFFFFF"/>
                </a:solidFill>
              </a:rPr>
              <a:t>, </a:t>
            </a:r>
            <a:r>
              <a:rPr lang="en-US" sz="1500" dirty="0" err="1">
                <a:solidFill>
                  <a:srgbClr val="FFFFFF"/>
                </a:solidFill>
              </a:rPr>
              <a:t>c.countryNumber</a:t>
            </a:r>
            <a:r>
              <a:rPr lang="en-US" sz="1500" dirty="0">
                <a:solidFill>
                  <a:srgbClr val="FFFFFF"/>
                </a:solidFill>
              </a:rPr>
              <a:t> = </a:t>
            </a:r>
            <a:r>
              <a:rPr lang="en-US" sz="1500" dirty="0" err="1">
                <a:solidFill>
                  <a:srgbClr val="FFFFFF"/>
                </a:solidFill>
              </a:rPr>
              <a:t>row.Country_Number</a:t>
            </a:r>
            <a:endParaRPr lang="en-US" sz="1500" dirty="0">
              <a:solidFill>
                <a:srgbClr val="FFFFFF"/>
              </a:solidFill>
            </a:endParaRPr>
          </a:p>
        </p:txBody>
      </p:sp>
    </p:spTree>
    <p:extLst>
      <p:ext uri="{BB962C8B-B14F-4D97-AF65-F5344CB8AC3E}">
        <p14:creationId xmlns:p14="http://schemas.microsoft.com/office/powerpoint/2010/main" val="3761976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7" name="Rectangle 16">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3"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Shape 32">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E33168-A719-7DDC-D54C-50D8AA8A16F2}"/>
              </a:ext>
            </a:extLst>
          </p:cNvPr>
          <p:cNvSpPr>
            <a:spLocks noGrp="1"/>
          </p:cNvSpPr>
          <p:nvPr>
            <p:ph type="title"/>
          </p:nvPr>
        </p:nvSpPr>
        <p:spPr>
          <a:xfrm>
            <a:off x="7181725" y="0"/>
            <a:ext cx="4512989" cy="2227730"/>
          </a:xfrm>
        </p:spPr>
        <p:txBody>
          <a:bodyPr anchor="ctr">
            <a:normAutofit/>
          </a:bodyPr>
          <a:lstStyle/>
          <a:p>
            <a:r>
              <a:rPr lang="en-US" dirty="0">
                <a:solidFill>
                  <a:srgbClr val="FFFFFF"/>
                </a:solidFill>
              </a:rPr>
              <a:t>Players node</a:t>
            </a:r>
          </a:p>
        </p:txBody>
      </p:sp>
      <p:pic>
        <p:nvPicPr>
          <p:cNvPr id="5" name="Picture 4">
            <a:extLst>
              <a:ext uri="{FF2B5EF4-FFF2-40B4-BE49-F238E27FC236}">
                <a16:creationId xmlns:a16="http://schemas.microsoft.com/office/drawing/2014/main" id="{0A4B8F7D-8C36-4306-DEA0-A4B6E90AA1C9}"/>
              </a:ext>
            </a:extLst>
          </p:cNvPr>
          <p:cNvPicPr>
            <a:picLocks noChangeAspect="1"/>
          </p:cNvPicPr>
          <p:nvPr/>
        </p:nvPicPr>
        <p:blipFill rotWithShape="1">
          <a:blip r:embed="rId2">
            <a:extLst>
              <a:ext uri="{28A0092B-C50C-407E-A947-70E740481C1C}">
                <a14:useLocalDpi xmlns:a14="http://schemas.microsoft.com/office/drawing/2010/main" val="0"/>
              </a:ext>
            </a:extLst>
          </a:blip>
          <a:srcRect l="1" r="-148"/>
          <a:stretch/>
        </p:blipFill>
        <p:spPr>
          <a:xfrm>
            <a:off x="280947" y="1168399"/>
            <a:ext cx="4730803" cy="4610101"/>
          </a:xfrm>
          <a:prstGeom prst="rect">
            <a:avLst/>
          </a:prstGeom>
        </p:spPr>
      </p:pic>
      <p:sp>
        <p:nvSpPr>
          <p:cNvPr id="3" name="Content Placeholder 2">
            <a:extLst>
              <a:ext uri="{FF2B5EF4-FFF2-40B4-BE49-F238E27FC236}">
                <a16:creationId xmlns:a16="http://schemas.microsoft.com/office/drawing/2014/main" id="{9C4B290E-D222-EC89-0301-B8F260B32A8C}"/>
              </a:ext>
            </a:extLst>
          </p:cNvPr>
          <p:cNvSpPr>
            <a:spLocks noGrp="1"/>
          </p:cNvSpPr>
          <p:nvPr>
            <p:ph idx="1"/>
          </p:nvPr>
        </p:nvSpPr>
        <p:spPr>
          <a:xfrm>
            <a:off x="7181725" y="1921565"/>
            <a:ext cx="4512988" cy="4233702"/>
          </a:xfrm>
        </p:spPr>
        <p:txBody>
          <a:bodyPr anchor="t">
            <a:normAutofit/>
          </a:bodyPr>
          <a:lstStyle/>
          <a:p>
            <a:pPr>
              <a:lnSpc>
                <a:spcPct val="90000"/>
              </a:lnSpc>
            </a:pPr>
            <a:r>
              <a:rPr lang="en-US" sz="1300" dirty="0">
                <a:solidFill>
                  <a:srgbClr val="FFFFFF"/>
                </a:solidFill>
              </a:rPr>
              <a:t>Create Player Nodes Using a CSV File:</a:t>
            </a:r>
          </a:p>
          <a:p>
            <a:pPr>
              <a:lnSpc>
                <a:spcPct val="90000"/>
              </a:lnSpc>
            </a:pPr>
            <a:r>
              <a:rPr lang="en-US" sz="1300" dirty="0">
                <a:solidFill>
                  <a:srgbClr val="FFFFFF"/>
                </a:solidFill>
              </a:rPr>
              <a:t>Load a CSV file containing player information, including their highest earning data. </a:t>
            </a:r>
          </a:p>
          <a:p>
            <a:pPr>
              <a:lnSpc>
                <a:spcPct val="90000"/>
              </a:lnSpc>
            </a:pPr>
            <a:r>
              <a:rPr lang="en-US" sz="1300" dirty="0">
                <a:solidFill>
                  <a:srgbClr val="FFFFFF"/>
                </a:solidFill>
              </a:rPr>
              <a:t>Create player nodes with attributes like player ID, first name, last name, player handle, and total prize won. </a:t>
            </a:r>
          </a:p>
          <a:p>
            <a:pPr>
              <a:lnSpc>
                <a:spcPct val="90000"/>
              </a:lnSpc>
            </a:pPr>
            <a:r>
              <a:rPr lang="en-US" sz="1300" dirty="0">
                <a:solidFill>
                  <a:srgbClr val="FFFFFF"/>
                </a:solidFill>
              </a:rPr>
              <a:t>Establish a relationship between each player node and their corresponding country node using the "FROM" relationship</a:t>
            </a:r>
          </a:p>
          <a:p>
            <a:pPr>
              <a:lnSpc>
                <a:spcPct val="90000"/>
              </a:lnSpc>
            </a:pPr>
            <a:r>
              <a:rPr lang="en-US" sz="1300" b="1" dirty="0">
                <a:solidFill>
                  <a:srgbClr val="FFFFFF"/>
                </a:solidFill>
              </a:rPr>
              <a:t>Query:</a:t>
            </a:r>
          </a:p>
          <a:p>
            <a:pPr>
              <a:lnSpc>
                <a:spcPct val="90000"/>
              </a:lnSpc>
            </a:pPr>
            <a:r>
              <a:rPr lang="en-US" sz="1300" dirty="0">
                <a:solidFill>
                  <a:srgbClr val="FFFFFF"/>
                </a:solidFill>
              </a:rPr>
              <a:t>LOAD CSV WITH HEADERS FROM 'file:///highest_earning_players.csv' AS row</a:t>
            </a:r>
          </a:p>
          <a:p>
            <a:pPr>
              <a:lnSpc>
                <a:spcPct val="90000"/>
              </a:lnSpc>
            </a:pPr>
            <a:r>
              <a:rPr lang="en-US" sz="1300" dirty="0">
                <a:solidFill>
                  <a:srgbClr val="FFFFFF"/>
                </a:solidFill>
              </a:rPr>
              <a:t>MERGE (</a:t>
            </a:r>
            <a:r>
              <a:rPr lang="en-US" sz="1300" dirty="0" err="1">
                <a:solidFill>
                  <a:srgbClr val="FFFFFF"/>
                </a:solidFill>
              </a:rPr>
              <a:t>p:players</a:t>
            </a:r>
            <a:r>
              <a:rPr lang="en-US" sz="1300" dirty="0">
                <a:solidFill>
                  <a:srgbClr val="FFFFFF"/>
                </a:solidFill>
              </a:rPr>
              <a:t> {</a:t>
            </a:r>
            <a:r>
              <a:rPr lang="en-US" sz="1300" dirty="0" err="1">
                <a:solidFill>
                  <a:srgbClr val="FFFFFF"/>
                </a:solidFill>
              </a:rPr>
              <a:t>playerID</a:t>
            </a:r>
            <a:r>
              <a:rPr lang="en-US" sz="1300" dirty="0">
                <a:solidFill>
                  <a:srgbClr val="FFFFFF"/>
                </a:solidFill>
              </a:rPr>
              <a:t>: </a:t>
            </a:r>
            <a:r>
              <a:rPr lang="en-US" sz="1300" dirty="0" err="1">
                <a:solidFill>
                  <a:srgbClr val="FFFFFF"/>
                </a:solidFill>
              </a:rPr>
              <a:t>row.PlayerId</a:t>
            </a:r>
            <a:r>
              <a:rPr lang="en-US" sz="1300" dirty="0">
                <a:solidFill>
                  <a:srgbClr val="FFFFFF"/>
                </a:solidFill>
              </a:rPr>
              <a:t>})</a:t>
            </a:r>
          </a:p>
          <a:p>
            <a:pPr>
              <a:lnSpc>
                <a:spcPct val="90000"/>
              </a:lnSpc>
            </a:pPr>
            <a:r>
              <a:rPr lang="en-US" sz="1300" dirty="0">
                <a:solidFill>
                  <a:srgbClr val="FFFFFF"/>
                </a:solidFill>
              </a:rPr>
              <a:t>ON CREATE SET </a:t>
            </a:r>
            <a:r>
              <a:rPr lang="en-US" sz="1300" dirty="0" err="1">
                <a:solidFill>
                  <a:srgbClr val="FFFFFF"/>
                </a:solidFill>
              </a:rPr>
              <a:t>p.firstName</a:t>
            </a:r>
            <a:r>
              <a:rPr lang="en-US" sz="1300" dirty="0">
                <a:solidFill>
                  <a:srgbClr val="FFFFFF"/>
                </a:solidFill>
              </a:rPr>
              <a:t> = </a:t>
            </a:r>
            <a:r>
              <a:rPr lang="en-US" sz="1300" dirty="0" err="1">
                <a:solidFill>
                  <a:srgbClr val="FFFFFF"/>
                </a:solidFill>
              </a:rPr>
              <a:t>row.NameFirst</a:t>
            </a:r>
            <a:r>
              <a:rPr lang="en-US" sz="1300" dirty="0">
                <a:solidFill>
                  <a:srgbClr val="FFFFFF"/>
                </a:solidFill>
              </a:rPr>
              <a:t>, </a:t>
            </a:r>
            <a:r>
              <a:rPr lang="en-US" sz="1300" dirty="0" err="1">
                <a:solidFill>
                  <a:srgbClr val="FFFFFF"/>
                </a:solidFill>
              </a:rPr>
              <a:t>p.lastName</a:t>
            </a:r>
            <a:r>
              <a:rPr lang="en-US" sz="1300" dirty="0">
                <a:solidFill>
                  <a:srgbClr val="FFFFFF"/>
                </a:solidFill>
              </a:rPr>
              <a:t> = </a:t>
            </a:r>
            <a:r>
              <a:rPr lang="en-US" sz="1300" dirty="0" err="1">
                <a:solidFill>
                  <a:srgbClr val="FFFFFF"/>
                </a:solidFill>
              </a:rPr>
              <a:t>row.NameLast</a:t>
            </a:r>
            <a:r>
              <a:rPr lang="en-US" sz="1300" dirty="0">
                <a:solidFill>
                  <a:srgbClr val="FFFFFF"/>
                </a:solidFill>
              </a:rPr>
              <a:t>, </a:t>
            </a:r>
            <a:r>
              <a:rPr lang="en-US" sz="1300" dirty="0" err="1">
                <a:solidFill>
                  <a:srgbClr val="FFFFFF"/>
                </a:solidFill>
              </a:rPr>
              <a:t>p.playerHandle</a:t>
            </a:r>
            <a:r>
              <a:rPr lang="en-US" sz="1300" dirty="0">
                <a:solidFill>
                  <a:srgbClr val="FFFFFF"/>
                </a:solidFill>
              </a:rPr>
              <a:t> = </a:t>
            </a:r>
            <a:r>
              <a:rPr lang="en-US" sz="1300" dirty="0" err="1">
                <a:solidFill>
                  <a:srgbClr val="FFFFFF"/>
                </a:solidFill>
              </a:rPr>
              <a:t>row.CurrentHandle</a:t>
            </a:r>
            <a:r>
              <a:rPr lang="en-US" sz="1300" dirty="0">
                <a:solidFill>
                  <a:srgbClr val="FFFFFF"/>
                </a:solidFill>
              </a:rPr>
              <a:t>, </a:t>
            </a:r>
            <a:r>
              <a:rPr lang="en-US" sz="1300" dirty="0" err="1">
                <a:solidFill>
                  <a:srgbClr val="FFFFFF"/>
                </a:solidFill>
              </a:rPr>
              <a:t>p.totalPrizeWon</a:t>
            </a:r>
            <a:r>
              <a:rPr lang="en-US" sz="1300" dirty="0">
                <a:solidFill>
                  <a:srgbClr val="FFFFFF"/>
                </a:solidFill>
              </a:rPr>
              <a:t> = </a:t>
            </a:r>
            <a:r>
              <a:rPr lang="en-US" sz="1300" dirty="0" err="1">
                <a:solidFill>
                  <a:srgbClr val="FFFFFF"/>
                </a:solidFill>
              </a:rPr>
              <a:t>row.TotalUSDPrize</a:t>
            </a:r>
            <a:endParaRPr lang="en-US" sz="1300" dirty="0">
              <a:solidFill>
                <a:srgbClr val="FFFFFF"/>
              </a:solidFill>
            </a:endParaRPr>
          </a:p>
        </p:txBody>
      </p:sp>
    </p:spTree>
    <p:extLst>
      <p:ext uri="{BB962C8B-B14F-4D97-AF65-F5344CB8AC3E}">
        <p14:creationId xmlns:p14="http://schemas.microsoft.com/office/powerpoint/2010/main" val="2791585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6" name="Rectangle 15">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2"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Shape 31">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8DAADE-2DC6-A298-4A1E-F2D2F1D4928E}"/>
              </a:ext>
            </a:extLst>
          </p:cNvPr>
          <p:cNvSpPr>
            <a:spLocks noGrp="1"/>
          </p:cNvSpPr>
          <p:nvPr>
            <p:ph type="title"/>
          </p:nvPr>
        </p:nvSpPr>
        <p:spPr>
          <a:xfrm>
            <a:off x="7181725" y="-8467"/>
            <a:ext cx="4512989" cy="2227730"/>
          </a:xfrm>
        </p:spPr>
        <p:txBody>
          <a:bodyPr anchor="ctr">
            <a:normAutofit/>
          </a:bodyPr>
          <a:lstStyle/>
          <a:p>
            <a:r>
              <a:rPr lang="en-US" dirty="0">
                <a:solidFill>
                  <a:srgbClr val="FFFFFF"/>
                </a:solidFill>
              </a:rPr>
              <a:t>Game node</a:t>
            </a:r>
          </a:p>
        </p:txBody>
      </p:sp>
      <p:pic>
        <p:nvPicPr>
          <p:cNvPr id="9" name="Picture 8">
            <a:extLst>
              <a:ext uri="{FF2B5EF4-FFF2-40B4-BE49-F238E27FC236}">
                <a16:creationId xmlns:a16="http://schemas.microsoft.com/office/drawing/2014/main" id="{056ECFDC-BDE3-CAD1-1364-492618B26C25}"/>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9AC2C415-471B-3644-4F1A-22342FC3A01B}"/>
              </a:ext>
            </a:extLst>
          </p:cNvPr>
          <p:cNvSpPr>
            <a:spLocks noGrp="1"/>
          </p:cNvSpPr>
          <p:nvPr>
            <p:ph idx="1"/>
          </p:nvPr>
        </p:nvSpPr>
        <p:spPr>
          <a:xfrm>
            <a:off x="7181725" y="1934817"/>
            <a:ext cx="4512988" cy="4220450"/>
          </a:xfrm>
        </p:spPr>
        <p:txBody>
          <a:bodyPr anchor="t">
            <a:normAutofit/>
          </a:bodyPr>
          <a:lstStyle/>
          <a:p>
            <a:pPr>
              <a:lnSpc>
                <a:spcPct val="90000"/>
              </a:lnSpc>
            </a:pPr>
            <a:r>
              <a:rPr lang="en-US" sz="1300" dirty="0">
                <a:solidFill>
                  <a:srgbClr val="FFFFFF"/>
                </a:solidFill>
              </a:rPr>
              <a:t>Create Game Nodes Manually:</a:t>
            </a:r>
          </a:p>
          <a:p>
            <a:pPr>
              <a:lnSpc>
                <a:spcPct val="90000"/>
              </a:lnSpc>
            </a:pPr>
            <a:r>
              <a:rPr lang="en-US" sz="1300" dirty="0">
                <a:solidFill>
                  <a:srgbClr val="FFFFFF"/>
                </a:solidFill>
              </a:rPr>
              <a:t>Create game nodes with attributes like game name. </a:t>
            </a:r>
          </a:p>
          <a:p>
            <a:pPr>
              <a:lnSpc>
                <a:spcPct val="90000"/>
              </a:lnSpc>
            </a:pPr>
            <a:r>
              <a:rPr lang="en-US" sz="1300" dirty="0">
                <a:solidFill>
                  <a:srgbClr val="FFFFFF"/>
                </a:solidFill>
              </a:rPr>
              <a:t>Establish a relationship between each player node and the corresponding game node using the "PLAYS" relationship.</a:t>
            </a:r>
          </a:p>
          <a:p>
            <a:pPr>
              <a:lnSpc>
                <a:spcPct val="90000"/>
              </a:lnSpc>
            </a:pPr>
            <a:endParaRPr lang="en-US" sz="1300" dirty="0">
              <a:solidFill>
                <a:srgbClr val="FFFFFF"/>
              </a:solidFill>
            </a:endParaRPr>
          </a:p>
          <a:p>
            <a:pPr>
              <a:lnSpc>
                <a:spcPct val="90000"/>
              </a:lnSpc>
            </a:pPr>
            <a:r>
              <a:rPr lang="en-US" sz="1300" b="1" dirty="0">
                <a:solidFill>
                  <a:srgbClr val="FFFFFF"/>
                </a:solidFill>
              </a:rPr>
              <a:t>Query:</a:t>
            </a:r>
          </a:p>
          <a:p>
            <a:pPr>
              <a:lnSpc>
                <a:spcPct val="90000"/>
              </a:lnSpc>
            </a:pPr>
            <a:r>
              <a:rPr lang="en-US" sz="1300" dirty="0">
                <a:solidFill>
                  <a:srgbClr val="FFFFFF"/>
                </a:solidFill>
              </a:rPr>
              <a:t>MERGE (</a:t>
            </a:r>
            <a:r>
              <a:rPr lang="en-US" sz="1300" dirty="0" err="1">
                <a:solidFill>
                  <a:srgbClr val="FFFFFF"/>
                </a:solidFill>
              </a:rPr>
              <a:t>g:games</a:t>
            </a:r>
            <a:r>
              <a:rPr lang="en-US" sz="1300" dirty="0">
                <a:solidFill>
                  <a:srgbClr val="FFFFFF"/>
                </a:solidFill>
              </a:rPr>
              <a:t> {</a:t>
            </a:r>
            <a:r>
              <a:rPr lang="en-US" sz="1300" dirty="0" err="1">
                <a:solidFill>
                  <a:srgbClr val="FFFFFF"/>
                </a:solidFill>
              </a:rPr>
              <a:t>gameName</a:t>
            </a:r>
            <a:r>
              <a:rPr lang="en-US" sz="1300" dirty="0">
                <a:solidFill>
                  <a:srgbClr val="FFFFFF"/>
                </a:solidFill>
              </a:rPr>
              <a:t>: 'Counter-Strike: Global Offensive'})</a:t>
            </a:r>
          </a:p>
        </p:txBody>
      </p:sp>
    </p:spTree>
    <p:extLst>
      <p:ext uri="{BB962C8B-B14F-4D97-AF65-F5344CB8AC3E}">
        <p14:creationId xmlns:p14="http://schemas.microsoft.com/office/powerpoint/2010/main" val="1642425307"/>
      </p:ext>
    </p:extLst>
  </p:cSld>
  <p:clrMapOvr>
    <a:masterClrMapping/>
  </p:clrMapOvr>
</p:sld>
</file>

<file path=ppt/theme/theme1.xml><?xml version="1.0" encoding="utf-8"?>
<a:theme xmlns:a="http://schemas.openxmlformats.org/drawingml/2006/main" name="Face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502</TotalTime>
  <Words>2836</Words>
  <Application>Microsoft Office PowerPoint</Application>
  <PresentationFormat>Widescreen</PresentationFormat>
  <Paragraphs>308</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Times New Roman</vt:lpstr>
      <vt:lpstr>Trebuchet MS</vt:lpstr>
      <vt:lpstr>Trebuchet MS (Body)</vt:lpstr>
      <vt:lpstr>Wingdings 3</vt:lpstr>
      <vt:lpstr>Facet</vt:lpstr>
      <vt:lpstr>Esports</vt:lpstr>
      <vt:lpstr>Table of contents</vt:lpstr>
      <vt:lpstr>Background</vt:lpstr>
      <vt:lpstr>Problem statement </vt:lpstr>
      <vt:lpstr>Data Model</vt:lpstr>
      <vt:lpstr>Creating nodes</vt:lpstr>
      <vt:lpstr>Country node:</vt:lpstr>
      <vt:lpstr>Players node</vt:lpstr>
      <vt:lpstr>Game node</vt:lpstr>
      <vt:lpstr>Genre node:</vt:lpstr>
      <vt:lpstr>Team node:</vt:lpstr>
      <vt:lpstr>Tournament node:</vt:lpstr>
      <vt:lpstr>Platform node:</vt:lpstr>
      <vt:lpstr>Relations: </vt:lpstr>
      <vt:lpstr>PowerPoint Presentation</vt:lpstr>
      <vt:lpstr>PowerPoint Presentation</vt:lpstr>
      <vt:lpstr>PowerPoint Presentation</vt:lpstr>
      <vt:lpstr>PowerPoint Presentation</vt:lpstr>
      <vt:lpstr>PowerPoint Presentation</vt:lpstr>
      <vt:lpstr>Loops in Graph: </vt:lpstr>
      <vt:lpstr>NULL NODES:</vt:lpstr>
      <vt:lpstr>NULL NODE COMPARISION:</vt:lpstr>
      <vt:lpstr>PowerPoint Presentation</vt:lpstr>
      <vt:lpstr>Queries performed to remove NULL value nodes are:</vt:lpstr>
      <vt:lpstr>FINAL GRAPH BEFORE REMOVING NULL VALUES</vt:lpstr>
      <vt:lpstr>FINAL GRAPH AFTER REMOVING NULL VALUES</vt:lpstr>
      <vt:lpstr>AGGREGATION</vt:lpstr>
      <vt:lpstr>PowerPoint Presentation</vt:lpstr>
      <vt:lpstr>PowerPoint Presentation</vt:lpstr>
      <vt:lpstr>QUERYING THE DATABASE</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dc:title>
  <dc:creator>Shaik, Mr. Nagul meera</dc:creator>
  <cp:lastModifiedBy>Somil Saparia</cp:lastModifiedBy>
  <cp:revision>2</cp:revision>
  <dcterms:created xsi:type="dcterms:W3CDTF">2023-05-08T23:13:46Z</dcterms:created>
  <dcterms:modified xsi:type="dcterms:W3CDTF">2023-05-09T21:05:52Z</dcterms:modified>
</cp:coreProperties>
</file>